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6" r:id="rId2"/>
    <p:sldId id="259" r:id="rId3"/>
    <p:sldId id="258" r:id="rId4"/>
    <p:sldId id="261" r:id="rId5"/>
    <p:sldId id="262" r:id="rId6"/>
    <p:sldId id="263" r:id="rId7"/>
    <p:sldId id="264" r:id="rId8"/>
    <p:sldId id="265" r:id="rId9"/>
    <p:sldId id="266" r:id="rId10"/>
    <p:sldId id="267" r:id="rId11"/>
    <p:sldId id="268" r:id="rId12"/>
    <p:sldId id="270" r:id="rId13"/>
    <p:sldId id="271" r:id="rId14"/>
    <p:sldId id="272" r:id="rId15"/>
    <p:sldId id="283" r:id="rId16"/>
    <p:sldId id="284" r:id="rId17"/>
    <p:sldId id="285" r:id="rId18"/>
    <p:sldId id="286" r:id="rId19"/>
    <p:sldId id="287" r:id="rId20"/>
    <p:sldId id="288" r:id="rId21"/>
    <p:sldId id="273" r:id="rId22"/>
    <p:sldId id="295" r:id="rId23"/>
    <p:sldId id="291" r:id="rId24"/>
    <p:sldId id="305" r:id="rId25"/>
    <p:sldId id="292" r:id="rId26"/>
    <p:sldId id="296" r:id="rId27"/>
    <p:sldId id="294" r:id="rId28"/>
    <p:sldId id="297" r:id="rId29"/>
    <p:sldId id="274" r:id="rId30"/>
    <p:sldId id="282" r:id="rId31"/>
    <p:sldId id="298" r:id="rId32"/>
    <p:sldId id="289" r:id="rId33"/>
    <p:sldId id="299" r:id="rId34"/>
    <p:sldId id="300" r:id="rId35"/>
    <p:sldId id="301" r:id="rId36"/>
    <p:sldId id="290" r:id="rId37"/>
    <p:sldId id="302" r:id="rId38"/>
    <p:sldId id="306" r:id="rId39"/>
    <p:sldId id="303" r:id="rId40"/>
    <p:sldId id="304" r:id="rId41"/>
    <p:sldId id="275" r:id="rId42"/>
    <p:sldId id="277" r:id="rId43"/>
    <p:sldId id="278" r:id="rId44"/>
    <p:sldId id="279" r:id="rId45"/>
    <p:sldId id="276" r:id="rId46"/>
    <p:sldId id="280" r:id="rId47"/>
    <p:sldId id="257" r:id="rId48"/>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E18740-EB46-D422-4903-875EC26E1B5E}" v="2" dt="2022-05-16T10:14:10.384"/>
    <p1510:client id="{32675771-D0C7-46E1-91B3-1CC47CAEECB0}" v="355" dt="2021-06-10T04:56:28.7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ng Minh" userId="3add23a1-b8ed-4fb3-b68a-45e953e4ddcf" providerId="ADAL" clId="{32675771-D0C7-46E1-91B3-1CC47CAEECB0}"/>
    <pc:docChg chg="undo redo custSel addSld delSld modSld sldOrd">
      <pc:chgData name="Trang Minh" userId="3add23a1-b8ed-4fb3-b68a-45e953e4ddcf" providerId="ADAL" clId="{32675771-D0C7-46E1-91B3-1CC47CAEECB0}" dt="2021-06-10T04:56:28.706" v="1941" actId="1076"/>
      <pc:docMkLst>
        <pc:docMk/>
      </pc:docMkLst>
      <pc:sldChg chg="modSp mod">
        <pc:chgData name="Trang Minh" userId="3add23a1-b8ed-4fb3-b68a-45e953e4ddcf" providerId="ADAL" clId="{32675771-D0C7-46E1-91B3-1CC47CAEECB0}" dt="2021-06-10T03:53:41.194" v="1696" actId="20577"/>
        <pc:sldMkLst>
          <pc:docMk/>
          <pc:sldMk cId="3541652789" sldId="259"/>
        </pc:sldMkLst>
        <pc:spChg chg="mod">
          <ac:chgData name="Trang Minh" userId="3add23a1-b8ed-4fb3-b68a-45e953e4ddcf" providerId="ADAL" clId="{32675771-D0C7-46E1-91B3-1CC47CAEECB0}" dt="2021-06-10T03:53:41.194" v="1696" actId="20577"/>
          <ac:spMkLst>
            <pc:docMk/>
            <pc:sldMk cId="3541652789" sldId="259"/>
            <ac:spMk id="3" creationId="{34F74241-4D6A-4734-A502-D79452A52DCF}"/>
          </ac:spMkLst>
        </pc:spChg>
      </pc:sldChg>
      <pc:sldChg chg="modSp mod">
        <pc:chgData name="Trang Minh" userId="3add23a1-b8ed-4fb3-b68a-45e953e4ddcf" providerId="ADAL" clId="{32675771-D0C7-46E1-91B3-1CC47CAEECB0}" dt="2021-05-23T09:48:24.725" v="99"/>
        <pc:sldMkLst>
          <pc:docMk/>
          <pc:sldMk cId="2356581029" sldId="280"/>
        </pc:sldMkLst>
        <pc:spChg chg="mod">
          <ac:chgData name="Trang Minh" userId="3add23a1-b8ed-4fb3-b68a-45e953e4ddcf" providerId="ADAL" clId="{32675771-D0C7-46E1-91B3-1CC47CAEECB0}" dt="2021-05-23T09:48:24.725" v="99"/>
          <ac:spMkLst>
            <pc:docMk/>
            <pc:sldMk cId="2356581029" sldId="280"/>
            <ac:spMk id="5" creationId="{F37F15D1-242B-41B7-8072-D2D273460D97}"/>
          </ac:spMkLst>
        </pc:spChg>
      </pc:sldChg>
      <pc:sldChg chg="addSp modSp mod">
        <pc:chgData name="Trang Minh" userId="3add23a1-b8ed-4fb3-b68a-45e953e4ddcf" providerId="ADAL" clId="{32675771-D0C7-46E1-91B3-1CC47CAEECB0}" dt="2021-05-23T10:32:39.848" v="631" actId="1076"/>
        <pc:sldMkLst>
          <pc:docMk/>
          <pc:sldMk cId="1784698194" sldId="282"/>
        </pc:sldMkLst>
        <pc:spChg chg="mod">
          <ac:chgData name="Trang Minh" userId="3add23a1-b8ed-4fb3-b68a-45e953e4ddcf" providerId="ADAL" clId="{32675771-D0C7-46E1-91B3-1CC47CAEECB0}" dt="2021-05-23T10:07:36.722" v="344" actId="20577"/>
          <ac:spMkLst>
            <pc:docMk/>
            <pc:sldMk cId="1784698194" sldId="282"/>
            <ac:spMk id="4" creationId="{61A371C9-5062-4C47-B1B7-ABC8BA91053C}"/>
          </ac:spMkLst>
        </pc:spChg>
        <pc:picChg chg="add mod modCrop">
          <ac:chgData name="Trang Minh" userId="3add23a1-b8ed-4fb3-b68a-45e953e4ddcf" providerId="ADAL" clId="{32675771-D0C7-46E1-91B3-1CC47CAEECB0}" dt="2021-05-23T10:32:39.848" v="631" actId="1076"/>
          <ac:picMkLst>
            <pc:docMk/>
            <pc:sldMk cId="1784698194" sldId="282"/>
            <ac:picMk id="5" creationId="{AEEC28E5-92CF-47B1-95AB-AE12A510080C}"/>
          </ac:picMkLst>
        </pc:picChg>
      </pc:sldChg>
      <pc:sldChg chg="addSp delSp modSp mod">
        <pc:chgData name="Trang Minh" userId="3add23a1-b8ed-4fb3-b68a-45e953e4ddcf" providerId="ADAL" clId="{32675771-D0C7-46E1-91B3-1CC47CAEECB0}" dt="2021-05-23T10:34:28.465" v="649" actId="20577"/>
        <pc:sldMkLst>
          <pc:docMk/>
          <pc:sldMk cId="556363373" sldId="289"/>
        </pc:sldMkLst>
        <pc:spChg chg="del mod">
          <ac:chgData name="Trang Minh" userId="3add23a1-b8ed-4fb3-b68a-45e953e4ddcf" providerId="ADAL" clId="{32675771-D0C7-46E1-91B3-1CC47CAEECB0}" dt="2021-05-23T09:48:30.970" v="102"/>
          <ac:spMkLst>
            <pc:docMk/>
            <pc:sldMk cId="556363373" sldId="289"/>
            <ac:spMk id="4" creationId="{61A371C9-5062-4C47-B1B7-ABC8BA91053C}"/>
          </ac:spMkLst>
        </pc:spChg>
        <pc:spChg chg="add mod">
          <ac:chgData name="Trang Minh" userId="3add23a1-b8ed-4fb3-b68a-45e953e4ddcf" providerId="ADAL" clId="{32675771-D0C7-46E1-91B3-1CC47CAEECB0}" dt="2021-05-23T10:34:28.465" v="649" actId="20577"/>
          <ac:spMkLst>
            <pc:docMk/>
            <pc:sldMk cId="556363373" sldId="289"/>
            <ac:spMk id="5" creationId="{297583F3-7CB7-41E7-B7F5-42E7325BCDF3}"/>
          </ac:spMkLst>
        </pc:spChg>
        <pc:spChg chg="add mod">
          <ac:chgData name="Trang Minh" userId="3add23a1-b8ed-4fb3-b68a-45e953e4ddcf" providerId="ADAL" clId="{32675771-D0C7-46E1-91B3-1CC47CAEECB0}" dt="2021-05-23T10:19:22.139" v="451" actId="1076"/>
          <ac:spMkLst>
            <pc:docMk/>
            <pc:sldMk cId="556363373" sldId="289"/>
            <ac:spMk id="8" creationId="{A0BED01A-F10F-43B8-8672-B2037CF29880}"/>
          </ac:spMkLst>
        </pc:spChg>
        <pc:picChg chg="add mod">
          <ac:chgData name="Trang Minh" userId="3add23a1-b8ed-4fb3-b68a-45e953e4ddcf" providerId="ADAL" clId="{32675771-D0C7-46E1-91B3-1CC47CAEECB0}" dt="2021-05-23T10:19:04.088" v="443" actId="1076"/>
          <ac:picMkLst>
            <pc:docMk/>
            <pc:sldMk cId="556363373" sldId="289"/>
            <ac:picMk id="6" creationId="{F31F2CEC-13E7-4A5D-ACCD-886504E27C70}"/>
          </ac:picMkLst>
        </pc:picChg>
      </pc:sldChg>
      <pc:sldChg chg="addSp modSp mod">
        <pc:chgData name="Trang Minh" userId="3add23a1-b8ed-4fb3-b68a-45e953e4ddcf" providerId="ADAL" clId="{32675771-D0C7-46E1-91B3-1CC47CAEECB0}" dt="2021-05-24T10:53:03.785" v="864" actId="6549"/>
        <pc:sldMkLst>
          <pc:docMk/>
          <pc:sldMk cId="2876461784" sldId="290"/>
        </pc:sldMkLst>
        <pc:spChg chg="mod">
          <ac:chgData name="Trang Minh" userId="3add23a1-b8ed-4fb3-b68a-45e953e4ddcf" providerId="ADAL" clId="{32675771-D0C7-46E1-91B3-1CC47CAEECB0}" dt="2021-05-24T10:53:03.785" v="864" actId="6549"/>
          <ac:spMkLst>
            <pc:docMk/>
            <pc:sldMk cId="2876461784" sldId="290"/>
            <ac:spMk id="4" creationId="{61A371C9-5062-4C47-B1B7-ABC8BA91053C}"/>
          </ac:spMkLst>
        </pc:spChg>
        <pc:picChg chg="add mod">
          <ac:chgData name="Trang Minh" userId="3add23a1-b8ed-4fb3-b68a-45e953e4ddcf" providerId="ADAL" clId="{32675771-D0C7-46E1-91B3-1CC47CAEECB0}" dt="2021-05-23T16:14:31.021" v="795" actId="1076"/>
          <ac:picMkLst>
            <pc:docMk/>
            <pc:sldMk cId="2876461784" sldId="290"/>
            <ac:picMk id="5" creationId="{25D356F7-6BF7-4913-8548-84DB61E50E8C}"/>
          </ac:picMkLst>
        </pc:picChg>
      </pc:sldChg>
      <pc:sldChg chg="addSp modSp mod">
        <pc:chgData name="Trang Minh" userId="3add23a1-b8ed-4fb3-b68a-45e953e4ddcf" providerId="ADAL" clId="{32675771-D0C7-46E1-91B3-1CC47CAEECB0}" dt="2021-05-23T10:05:01.949" v="333" actId="15"/>
        <pc:sldMkLst>
          <pc:docMk/>
          <pc:sldMk cId="1847052069" sldId="294"/>
        </pc:sldMkLst>
        <pc:spChg chg="add mod">
          <ac:chgData name="Trang Minh" userId="3add23a1-b8ed-4fb3-b68a-45e953e4ddcf" providerId="ADAL" clId="{32675771-D0C7-46E1-91B3-1CC47CAEECB0}" dt="2021-05-23T10:05:01.949" v="333" actId="15"/>
          <ac:spMkLst>
            <pc:docMk/>
            <pc:sldMk cId="1847052069" sldId="294"/>
            <ac:spMk id="3" creationId="{4DA89F19-840C-4ADC-A8FE-093939322115}"/>
          </ac:spMkLst>
        </pc:spChg>
      </pc:sldChg>
      <pc:sldChg chg="modSp mod">
        <pc:chgData name="Trang Minh" userId="3add23a1-b8ed-4fb3-b68a-45e953e4ddcf" providerId="ADAL" clId="{32675771-D0C7-46E1-91B3-1CC47CAEECB0}" dt="2021-05-23T09:45:49.224" v="48" actId="20577"/>
        <pc:sldMkLst>
          <pc:docMk/>
          <pc:sldMk cId="1651671395" sldId="296"/>
        </pc:sldMkLst>
        <pc:spChg chg="mod">
          <ac:chgData name="Trang Minh" userId="3add23a1-b8ed-4fb3-b68a-45e953e4ddcf" providerId="ADAL" clId="{32675771-D0C7-46E1-91B3-1CC47CAEECB0}" dt="2021-05-23T09:45:49.224" v="48" actId="20577"/>
          <ac:spMkLst>
            <pc:docMk/>
            <pc:sldMk cId="1651671395" sldId="296"/>
            <ac:spMk id="6" creationId="{9BD6F4CF-F881-46CD-A8E7-B28E03012D9C}"/>
          </ac:spMkLst>
        </pc:spChg>
      </pc:sldChg>
      <pc:sldChg chg="addSp delSp modSp add mod">
        <pc:chgData name="Trang Minh" userId="3add23a1-b8ed-4fb3-b68a-45e953e4ddcf" providerId="ADAL" clId="{32675771-D0C7-46E1-91B3-1CC47CAEECB0}" dt="2021-05-23T10:40:32.141" v="689" actId="1076"/>
        <pc:sldMkLst>
          <pc:docMk/>
          <pc:sldMk cId="374097038" sldId="298"/>
        </pc:sldMkLst>
        <pc:spChg chg="mod">
          <ac:chgData name="Trang Minh" userId="3add23a1-b8ed-4fb3-b68a-45e953e4ddcf" providerId="ADAL" clId="{32675771-D0C7-46E1-91B3-1CC47CAEECB0}" dt="2021-05-23T10:11:54.168" v="373" actId="20577"/>
          <ac:spMkLst>
            <pc:docMk/>
            <pc:sldMk cId="374097038" sldId="298"/>
            <ac:spMk id="2" creationId="{BDFFD629-050B-4768-8230-0B6E97D56C29}"/>
          </ac:spMkLst>
        </pc:spChg>
        <pc:spChg chg="del">
          <ac:chgData name="Trang Minh" userId="3add23a1-b8ed-4fb3-b68a-45e953e4ddcf" providerId="ADAL" clId="{32675771-D0C7-46E1-91B3-1CC47CAEECB0}" dt="2021-05-23T10:11:31.163" v="354" actId="478"/>
          <ac:spMkLst>
            <pc:docMk/>
            <pc:sldMk cId="374097038" sldId="298"/>
            <ac:spMk id="4" creationId="{61A371C9-5062-4C47-B1B7-ABC8BA91053C}"/>
          </ac:spMkLst>
        </pc:spChg>
        <pc:spChg chg="add mod">
          <ac:chgData name="Trang Minh" userId="3add23a1-b8ed-4fb3-b68a-45e953e4ddcf" providerId="ADAL" clId="{32675771-D0C7-46E1-91B3-1CC47CAEECB0}" dt="2021-05-23T10:40:32.141" v="689" actId="1076"/>
          <ac:spMkLst>
            <pc:docMk/>
            <pc:sldMk cId="374097038" sldId="298"/>
            <ac:spMk id="7" creationId="{640B2A94-B9D0-41EB-830B-D21235CFA3FF}"/>
          </ac:spMkLst>
        </pc:spChg>
        <pc:picChg chg="del">
          <ac:chgData name="Trang Minh" userId="3add23a1-b8ed-4fb3-b68a-45e953e4ddcf" providerId="ADAL" clId="{32675771-D0C7-46E1-91B3-1CC47CAEECB0}" dt="2021-05-23T10:11:29.760" v="353" actId="478"/>
          <ac:picMkLst>
            <pc:docMk/>
            <pc:sldMk cId="374097038" sldId="298"/>
            <ac:picMk id="5" creationId="{AEEC28E5-92CF-47B1-95AB-AE12A510080C}"/>
          </ac:picMkLst>
        </pc:picChg>
        <pc:picChg chg="add mod">
          <ac:chgData name="Trang Minh" userId="3add23a1-b8ed-4fb3-b68a-45e953e4ddcf" providerId="ADAL" clId="{32675771-D0C7-46E1-91B3-1CC47CAEECB0}" dt="2021-05-23T10:40:24.150" v="686" actId="1076"/>
          <ac:picMkLst>
            <pc:docMk/>
            <pc:sldMk cId="374097038" sldId="298"/>
            <ac:picMk id="6" creationId="{E5EF0EA4-530D-4868-A229-1A0ACEB0928F}"/>
          </ac:picMkLst>
        </pc:picChg>
      </pc:sldChg>
      <pc:sldChg chg="addSp delSp modSp add mod ord">
        <pc:chgData name="Trang Minh" userId="3add23a1-b8ed-4fb3-b68a-45e953e4ddcf" providerId="ADAL" clId="{32675771-D0C7-46E1-91B3-1CC47CAEECB0}" dt="2021-05-23T10:30:21.056" v="630" actId="6549"/>
        <pc:sldMkLst>
          <pc:docMk/>
          <pc:sldMk cId="2168557090" sldId="299"/>
        </pc:sldMkLst>
        <pc:spChg chg="mod">
          <ac:chgData name="Trang Minh" userId="3add23a1-b8ed-4fb3-b68a-45e953e4ddcf" providerId="ADAL" clId="{32675771-D0C7-46E1-91B3-1CC47CAEECB0}" dt="2021-05-23T10:30:21.056" v="630" actId="6549"/>
          <ac:spMkLst>
            <pc:docMk/>
            <pc:sldMk cId="2168557090" sldId="299"/>
            <ac:spMk id="2" creationId="{BDFFD629-050B-4768-8230-0B6E97D56C29}"/>
          </ac:spMkLst>
        </pc:spChg>
        <pc:spChg chg="add mod">
          <ac:chgData name="Trang Minh" userId="3add23a1-b8ed-4fb3-b68a-45e953e4ddcf" providerId="ADAL" clId="{32675771-D0C7-46E1-91B3-1CC47CAEECB0}" dt="2021-05-23T10:16:17.162" v="435" actId="20577"/>
          <ac:spMkLst>
            <pc:docMk/>
            <pc:sldMk cId="2168557090" sldId="299"/>
            <ac:spMk id="4" creationId="{0294F3DB-61E6-4549-A204-67ED3A14846E}"/>
          </ac:spMkLst>
        </pc:spChg>
        <pc:picChg chg="add mod">
          <ac:chgData name="Trang Minh" userId="3add23a1-b8ed-4fb3-b68a-45e953e4ddcf" providerId="ADAL" clId="{32675771-D0C7-46E1-91B3-1CC47CAEECB0}" dt="2021-05-23T10:15:47.212" v="408" actId="1076"/>
          <ac:picMkLst>
            <pc:docMk/>
            <pc:sldMk cId="2168557090" sldId="299"/>
            <ac:picMk id="5" creationId="{2F845CCA-70FC-4457-9742-770F4706B650}"/>
          </ac:picMkLst>
        </pc:picChg>
        <pc:picChg chg="del">
          <ac:chgData name="Trang Minh" userId="3add23a1-b8ed-4fb3-b68a-45e953e4ddcf" providerId="ADAL" clId="{32675771-D0C7-46E1-91B3-1CC47CAEECB0}" dt="2021-05-23T10:12:31.154" v="390" actId="478"/>
          <ac:picMkLst>
            <pc:docMk/>
            <pc:sldMk cId="2168557090" sldId="299"/>
            <ac:picMk id="6" creationId="{E5EF0EA4-530D-4868-A229-1A0ACEB0928F}"/>
          </ac:picMkLst>
        </pc:picChg>
      </pc:sldChg>
      <pc:sldChg chg="addSp delSp modSp add mod">
        <pc:chgData name="Trang Minh" userId="3add23a1-b8ed-4fb3-b68a-45e953e4ddcf" providerId="ADAL" clId="{32675771-D0C7-46E1-91B3-1CC47CAEECB0}" dt="2021-05-23T10:46:57.137" v="712" actId="1076"/>
        <pc:sldMkLst>
          <pc:docMk/>
          <pc:sldMk cId="405778798" sldId="300"/>
        </pc:sldMkLst>
        <pc:spChg chg="mod">
          <ac:chgData name="Trang Minh" userId="3add23a1-b8ed-4fb3-b68a-45e953e4ddcf" providerId="ADAL" clId="{32675771-D0C7-46E1-91B3-1CC47CAEECB0}" dt="2021-05-23T10:41:21.428" v="693" actId="20577"/>
          <ac:spMkLst>
            <pc:docMk/>
            <pc:sldMk cId="405778798" sldId="300"/>
            <ac:spMk id="2" creationId="{BDFFD629-050B-4768-8230-0B6E97D56C29}"/>
          </ac:spMkLst>
        </pc:spChg>
        <pc:spChg chg="del mod">
          <ac:chgData name="Trang Minh" userId="3add23a1-b8ed-4fb3-b68a-45e953e4ddcf" providerId="ADAL" clId="{32675771-D0C7-46E1-91B3-1CC47CAEECB0}" dt="2021-05-23T10:44:30.144" v="701" actId="478"/>
          <ac:spMkLst>
            <pc:docMk/>
            <pc:sldMk cId="405778798" sldId="300"/>
            <ac:spMk id="4" creationId="{0294F3DB-61E6-4549-A204-67ED3A14846E}"/>
          </ac:spMkLst>
        </pc:spChg>
        <pc:picChg chg="del">
          <ac:chgData name="Trang Minh" userId="3add23a1-b8ed-4fb3-b68a-45e953e4ddcf" providerId="ADAL" clId="{32675771-D0C7-46E1-91B3-1CC47CAEECB0}" dt="2021-05-23T10:34:43.088" v="650" actId="478"/>
          <ac:picMkLst>
            <pc:docMk/>
            <pc:sldMk cId="405778798" sldId="300"/>
            <ac:picMk id="5" creationId="{2F845CCA-70FC-4457-9742-770F4706B650}"/>
          </ac:picMkLst>
        </pc:picChg>
        <pc:picChg chg="add del mod">
          <ac:chgData name="Trang Minh" userId="3add23a1-b8ed-4fb3-b68a-45e953e4ddcf" providerId="ADAL" clId="{32675771-D0C7-46E1-91B3-1CC47CAEECB0}" dt="2021-05-23T10:46:05.764" v="703" actId="478"/>
          <ac:picMkLst>
            <pc:docMk/>
            <pc:sldMk cId="405778798" sldId="300"/>
            <ac:picMk id="6" creationId="{7B72084C-DA2B-4CA4-92B7-6168304CA15C}"/>
          </ac:picMkLst>
        </pc:picChg>
        <pc:picChg chg="add mod">
          <ac:chgData name="Trang Minh" userId="3add23a1-b8ed-4fb3-b68a-45e953e4ddcf" providerId="ADAL" clId="{32675771-D0C7-46E1-91B3-1CC47CAEECB0}" dt="2021-05-23T10:46:57.137" v="712" actId="1076"/>
          <ac:picMkLst>
            <pc:docMk/>
            <pc:sldMk cId="405778798" sldId="300"/>
            <ac:picMk id="8" creationId="{C37D195D-B5F1-4988-B877-83D9256FF4BD}"/>
          </ac:picMkLst>
        </pc:picChg>
        <pc:picChg chg="add mod">
          <ac:chgData name="Trang Minh" userId="3add23a1-b8ed-4fb3-b68a-45e953e4ddcf" providerId="ADAL" clId="{32675771-D0C7-46E1-91B3-1CC47CAEECB0}" dt="2021-05-23T10:46:53.219" v="711" actId="1076"/>
          <ac:picMkLst>
            <pc:docMk/>
            <pc:sldMk cId="405778798" sldId="300"/>
            <ac:picMk id="10" creationId="{CD3C4BBF-FD5F-4C5E-8F48-3EC06BC69A75}"/>
          </ac:picMkLst>
        </pc:picChg>
      </pc:sldChg>
      <pc:sldChg chg="addSp delSp modSp add mod">
        <pc:chgData name="Trang Minh" userId="3add23a1-b8ed-4fb3-b68a-45e953e4ddcf" providerId="ADAL" clId="{32675771-D0C7-46E1-91B3-1CC47CAEECB0}" dt="2021-05-23T10:54:16.452" v="779" actId="1076"/>
        <pc:sldMkLst>
          <pc:docMk/>
          <pc:sldMk cId="804027419" sldId="301"/>
        </pc:sldMkLst>
        <pc:spChg chg="mod">
          <ac:chgData name="Trang Minh" userId="3add23a1-b8ed-4fb3-b68a-45e953e4ddcf" providerId="ADAL" clId="{32675771-D0C7-46E1-91B3-1CC47CAEECB0}" dt="2021-05-23T10:50:42.439" v="722" actId="20577"/>
          <ac:spMkLst>
            <pc:docMk/>
            <pc:sldMk cId="804027419" sldId="301"/>
            <ac:spMk id="2" creationId="{BDFFD629-050B-4768-8230-0B6E97D56C29}"/>
          </ac:spMkLst>
        </pc:spChg>
        <pc:spChg chg="add mod">
          <ac:chgData name="Trang Minh" userId="3add23a1-b8ed-4fb3-b68a-45e953e4ddcf" providerId="ADAL" clId="{32675771-D0C7-46E1-91B3-1CC47CAEECB0}" dt="2021-05-23T10:51:45.286" v="727" actId="14100"/>
          <ac:spMkLst>
            <pc:docMk/>
            <pc:sldMk cId="804027419" sldId="301"/>
            <ac:spMk id="9" creationId="{418E6950-DE28-40AE-9F76-DA519C8E6C39}"/>
          </ac:spMkLst>
        </pc:spChg>
        <pc:spChg chg="add mod">
          <ac:chgData name="Trang Minh" userId="3add23a1-b8ed-4fb3-b68a-45e953e4ddcf" providerId="ADAL" clId="{32675771-D0C7-46E1-91B3-1CC47CAEECB0}" dt="2021-05-23T10:53:37.945" v="766" actId="1076"/>
          <ac:spMkLst>
            <pc:docMk/>
            <pc:sldMk cId="804027419" sldId="301"/>
            <ac:spMk id="11" creationId="{2B8B2EE6-8CCB-4E6E-9989-741F235F062D}"/>
          </ac:spMkLst>
        </pc:spChg>
        <pc:spChg chg="add mod">
          <ac:chgData name="Trang Minh" userId="3add23a1-b8ed-4fb3-b68a-45e953e4ddcf" providerId="ADAL" clId="{32675771-D0C7-46E1-91B3-1CC47CAEECB0}" dt="2021-05-23T10:53:37.945" v="766" actId="1076"/>
          <ac:spMkLst>
            <pc:docMk/>
            <pc:sldMk cId="804027419" sldId="301"/>
            <ac:spMk id="14" creationId="{11AF634D-124D-4A5F-AE47-A9275F41F9C7}"/>
          </ac:spMkLst>
        </pc:spChg>
        <pc:spChg chg="add mod">
          <ac:chgData name="Trang Minh" userId="3add23a1-b8ed-4fb3-b68a-45e953e4ddcf" providerId="ADAL" clId="{32675771-D0C7-46E1-91B3-1CC47CAEECB0}" dt="2021-05-23T10:53:37.945" v="766" actId="1076"/>
          <ac:spMkLst>
            <pc:docMk/>
            <pc:sldMk cId="804027419" sldId="301"/>
            <ac:spMk id="17" creationId="{2E9C68D9-4D64-4F57-ADE4-D01BBB500252}"/>
          </ac:spMkLst>
        </pc:spChg>
        <pc:spChg chg="add mod">
          <ac:chgData name="Trang Minh" userId="3add23a1-b8ed-4fb3-b68a-45e953e4ddcf" providerId="ADAL" clId="{32675771-D0C7-46E1-91B3-1CC47CAEECB0}" dt="2021-05-23T10:54:16.452" v="779" actId="1076"/>
          <ac:spMkLst>
            <pc:docMk/>
            <pc:sldMk cId="804027419" sldId="301"/>
            <ac:spMk id="20" creationId="{F50A9AA3-FBBC-41C0-B654-A24426B9AB23}"/>
          </ac:spMkLst>
        </pc:spChg>
        <pc:picChg chg="add mod">
          <ac:chgData name="Trang Minh" userId="3add23a1-b8ed-4fb3-b68a-45e953e4ddcf" providerId="ADAL" clId="{32675771-D0C7-46E1-91B3-1CC47CAEECB0}" dt="2021-05-23T10:51:30.613" v="724" actId="1076"/>
          <ac:picMkLst>
            <pc:docMk/>
            <pc:sldMk cId="804027419" sldId="301"/>
            <ac:picMk id="4" creationId="{A832D712-BDCD-4032-9AE7-CF30D416C35F}"/>
          </ac:picMkLst>
        </pc:picChg>
        <pc:picChg chg="add mod">
          <ac:chgData name="Trang Minh" userId="3add23a1-b8ed-4fb3-b68a-45e953e4ddcf" providerId="ADAL" clId="{32675771-D0C7-46E1-91B3-1CC47CAEECB0}" dt="2021-05-23T10:53:45.032" v="768" actId="14100"/>
          <ac:picMkLst>
            <pc:docMk/>
            <pc:sldMk cId="804027419" sldId="301"/>
            <ac:picMk id="7" creationId="{B5603C1C-7184-4880-91F5-B4B86F00A933}"/>
          </ac:picMkLst>
        </pc:picChg>
        <pc:picChg chg="del">
          <ac:chgData name="Trang Minh" userId="3add23a1-b8ed-4fb3-b68a-45e953e4ddcf" providerId="ADAL" clId="{32675771-D0C7-46E1-91B3-1CC47CAEECB0}" dt="2021-05-23T10:50:35.807" v="715" actId="478"/>
          <ac:picMkLst>
            <pc:docMk/>
            <pc:sldMk cId="804027419" sldId="301"/>
            <ac:picMk id="8" creationId="{C37D195D-B5F1-4988-B877-83D9256FF4BD}"/>
          </ac:picMkLst>
        </pc:picChg>
        <pc:picChg chg="del">
          <ac:chgData name="Trang Minh" userId="3add23a1-b8ed-4fb3-b68a-45e953e4ddcf" providerId="ADAL" clId="{32675771-D0C7-46E1-91B3-1CC47CAEECB0}" dt="2021-05-23T10:50:35.552" v="714" actId="478"/>
          <ac:picMkLst>
            <pc:docMk/>
            <pc:sldMk cId="804027419" sldId="301"/>
            <ac:picMk id="10" creationId="{CD3C4BBF-FD5F-4C5E-8F48-3EC06BC69A75}"/>
          </ac:picMkLst>
        </pc:picChg>
        <pc:picChg chg="add mod modCrop">
          <ac:chgData name="Trang Minh" userId="3add23a1-b8ed-4fb3-b68a-45e953e4ddcf" providerId="ADAL" clId="{32675771-D0C7-46E1-91B3-1CC47CAEECB0}" dt="2021-05-23T10:53:50.996" v="770" actId="1076"/>
          <ac:picMkLst>
            <pc:docMk/>
            <pc:sldMk cId="804027419" sldId="301"/>
            <ac:picMk id="13" creationId="{4AC183C9-556D-4744-9B4C-8044CD2B1F3D}"/>
          </ac:picMkLst>
        </pc:picChg>
        <pc:picChg chg="add mod">
          <ac:chgData name="Trang Minh" userId="3add23a1-b8ed-4fb3-b68a-45e953e4ddcf" providerId="ADAL" clId="{32675771-D0C7-46E1-91B3-1CC47CAEECB0}" dt="2021-05-23T10:53:56.237" v="772" actId="1076"/>
          <ac:picMkLst>
            <pc:docMk/>
            <pc:sldMk cId="804027419" sldId="301"/>
            <ac:picMk id="16" creationId="{B38F36DA-C01C-4B33-8E70-ABA56B47476F}"/>
          </ac:picMkLst>
        </pc:picChg>
        <pc:picChg chg="add mod">
          <ac:chgData name="Trang Minh" userId="3add23a1-b8ed-4fb3-b68a-45e953e4ddcf" providerId="ADAL" clId="{32675771-D0C7-46E1-91B3-1CC47CAEECB0}" dt="2021-05-23T10:54:02.274" v="775" actId="1076"/>
          <ac:picMkLst>
            <pc:docMk/>
            <pc:sldMk cId="804027419" sldId="301"/>
            <ac:picMk id="19" creationId="{93180A3F-8259-47F5-819D-97F295A85994}"/>
          </ac:picMkLst>
        </pc:picChg>
      </pc:sldChg>
      <pc:sldChg chg="addSp delSp modSp add mod">
        <pc:chgData name="Trang Minh" userId="3add23a1-b8ed-4fb3-b68a-45e953e4ddcf" providerId="ADAL" clId="{32675771-D0C7-46E1-91B3-1CC47CAEECB0}" dt="2021-05-24T11:11:05.924" v="1560" actId="12"/>
        <pc:sldMkLst>
          <pc:docMk/>
          <pc:sldMk cId="2492757492" sldId="302"/>
        </pc:sldMkLst>
        <pc:spChg chg="mod">
          <ac:chgData name="Trang Minh" userId="3add23a1-b8ed-4fb3-b68a-45e953e4ddcf" providerId="ADAL" clId="{32675771-D0C7-46E1-91B3-1CC47CAEECB0}" dt="2021-05-24T10:57:00.281" v="877" actId="20577"/>
          <ac:spMkLst>
            <pc:docMk/>
            <pc:sldMk cId="2492757492" sldId="302"/>
            <ac:spMk id="2" creationId="{BDFFD629-050B-4768-8230-0B6E97D56C29}"/>
          </ac:spMkLst>
        </pc:spChg>
        <pc:spChg chg="del mod">
          <ac:chgData name="Trang Minh" userId="3add23a1-b8ed-4fb3-b68a-45e953e4ddcf" providerId="ADAL" clId="{32675771-D0C7-46E1-91B3-1CC47CAEECB0}" dt="2021-05-24T10:57:01.767" v="880"/>
          <ac:spMkLst>
            <pc:docMk/>
            <pc:sldMk cId="2492757492" sldId="302"/>
            <ac:spMk id="4" creationId="{61A371C9-5062-4C47-B1B7-ABC8BA91053C}"/>
          </ac:spMkLst>
        </pc:spChg>
        <pc:spChg chg="add mod">
          <ac:chgData name="Trang Minh" userId="3add23a1-b8ed-4fb3-b68a-45e953e4ddcf" providerId="ADAL" clId="{32675771-D0C7-46E1-91B3-1CC47CAEECB0}" dt="2021-05-24T11:11:05.924" v="1560" actId="12"/>
          <ac:spMkLst>
            <pc:docMk/>
            <pc:sldMk cId="2492757492" sldId="302"/>
            <ac:spMk id="6" creationId="{443F872D-D6BC-42FE-93BE-C61B5BE38737}"/>
          </ac:spMkLst>
        </pc:spChg>
        <pc:picChg chg="del">
          <ac:chgData name="Trang Minh" userId="3add23a1-b8ed-4fb3-b68a-45e953e4ddcf" providerId="ADAL" clId="{32675771-D0C7-46E1-91B3-1CC47CAEECB0}" dt="2021-05-24T10:57:01.766" v="878" actId="478"/>
          <ac:picMkLst>
            <pc:docMk/>
            <pc:sldMk cId="2492757492" sldId="302"/>
            <ac:picMk id="5" creationId="{25D356F7-6BF7-4913-8548-84DB61E50E8C}"/>
          </ac:picMkLst>
        </pc:picChg>
      </pc:sldChg>
      <pc:sldChg chg="add del">
        <pc:chgData name="Trang Minh" userId="3add23a1-b8ed-4fb3-b68a-45e953e4ddcf" providerId="ADAL" clId="{32675771-D0C7-46E1-91B3-1CC47CAEECB0}" dt="2021-05-23T16:17:18.211" v="833" actId="47"/>
        <pc:sldMkLst>
          <pc:docMk/>
          <pc:sldMk cId="4036413967" sldId="302"/>
        </pc:sldMkLst>
      </pc:sldChg>
      <pc:sldChg chg="add del ord">
        <pc:chgData name="Trang Minh" userId="3add23a1-b8ed-4fb3-b68a-45e953e4ddcf" providerId="ADAL" clId="{32675771-D0C7-46E1-91B3-1CC47CAEECB0}" dt="2021-05-23T16:17:36.198" v="836" actId="47"/>
        <pc:sldMkLst>
          <pc:docMk/>
          <pc:sldMk cId="3486180146" sldId="303"/>
        </pc:sldMkLst>
      </pc:sldChg>
      <pc:sldChg chg="modSp add mod">
        <pc:chgData name="Trang Minh" userId="3add23a1-b8ed-4fb3-b68a-45e953e4ddcf" providerId="ADAL" clId="{32675771-D0C7-46E1-91B3-1CC47CAEECB0}" dt="2021-05-24T11:12:30.153" v="1597" actId="6549"/>
        <pc:sldMkLst>
          <pc:docMk/>
          <pc:sldMk cId="3510522138" sldId="303"/>
        </pc:sldMkLst>
        <pc:spChg chg="mod">
          <ac:chgData name="Trang Minh" userId="3add23a1-b8ed-4fb3-b68a-45e953e4ddcf" providerId="ADAL" clId="{32675771-D0C7-46E1-91B3-1CC47CAEECB0}" dt="2021-05-24T11:08:52.290" v="1534" actId="20577"/>
          <ac:spMkLst>
            <pc:docMk/>
            <pc:sldMk cId="3510522138" sldId="303"/>
            <ac:spMk id="2" creationId="{BDFFD629-050B-4768-8230-0B6E97D56C29}"/>
          </ac:spMkLst>
        </pc:spChg>
        <pc:spChg chg="mod">
          <ac:chgData name="Trang Minh" userId="3add23a1-b8ed-4fb3-b68a-45e953e4ddcf" providerId="ADAL" clId="{32675771-D0C7-46E1-91B3-1CC47CAEECB0}" dt="2021-05-24T11:12:30.153" v="1597" actId="6549"/>
          <ac:spMkLst>
            <pc:docMk/>
            <pc:sldMk cId="3510522138" sldId="303"/>
            <ac:spMk id="6" creationId="{443F872D-D6BC-42FE-93BE-C61B5BE38737}"/>
          </ac:spMkLst>
        </pc:spChg>
      </pc:sldChg>
      <pc:sldChg chg="modSp add mod">
        <pc:chgData name="Trang Minh" userId="3add23a1-b8ed-4fb3-b68a-45e953e4ddcf" providerId="ADAL" clId="{32675771-D0C7-46E1-91B3-1CC47CAEECB0}" dt="2021-05-24T11:27:48.770" v="1684" actId="20577"/>
        <pc:sldMkLst>
          <pc:docMk/>
          <pc:sldMk cId="3094524007" sldId="304"/>
        </pc:sldMkLst>
        <pc:spChg chg="mod">
          <ac:chgData name="Trang Minh" userId="3add23a1-b8ed-4fb3-b68a-45e953e4ddcf" providerId="ADAL" clId="{32675771-D0C7-46E1-91B3-1CC47CAEECB0}" dt="2021-05-24T11:13:05.314" v="1629" actId="20577"/>
          <ac:spMkLst>
            <pc:docMk/>
            <pc:sldMk cId="3094524007" sldId="304"/>
            <ac:spMk id="2" creationId="{BDFFD629-050B-4768-8230-0B6E97D56C29}"/>
          </ac:spMkLst>
        </pc:spChg>
        <pc:spChg chg="mod">
          <ac:chgData name="Trang Minh" userId="3add23a1-b8ed-4fb3-b68a-45e953e4ddcf" providerId="ADAL" clId="{32675771-D0C7-46E1-91B3-1CC47CAEECB0}" dt="2021-05-24T11:27:48.770" v="1684" actId="20577"/>
          <ac:spMkLst>
            <pc:docMk/>
            <pc:sldMk cId="3094524007" sldId="304"/>
            <ac:spMk id="6" creationId="{443F872D-D6BC-42FE-93BE-C61B5BE38737}"/>
          </ac:spMkLst>
        </pc:spChg>
      </pc:sldChg>
      <pc:sldChg chg="addSp delSp modSp add mod">
        <pc:chgData name="Trang Minh" userId="3add23a1-b8ed-4fb3-b68a-45e953e4ddcf" providerId="ADAL" clId="{32675771-D0C7-46E1-91B3-1CC47CAEECB0}" dt="2021-06-10T04:45:16.932" v="1787" actId="20577"/>
        <pc:sldMkLst>
          <pc:docMk/>
          <pc:sldMk cId="2527483906" sldId="305"/>
        </pc:sldMkLst>
        <pc:spChg chg="mod">
          <ac:chgData name="Trang Minh" userId="3add23a1-b8ed-4fb3-b68a-45e953e4ddcf" providerId="ADAL" clId="{32675771-D0C7-46E1-91B3-1CC47CAEECB0}" dt="2021-06-10T03:54:17.457" v="1710" actId="20577"/>
          <ac:spMkLst>
            <pc:docMk/>
            <pc:sldMk cId="2527483906" sldId="305"/>
            <ac:spMk id="2" creationId="{BDFFD629-050B-4768-8230-0B6E97D56C29}"/>
          </ac:spMkLst>
        </pc:spChg>
        <pc:spChg chg="add mod">
          <ac:chgData name="Trang Minh" userId="3add23a1-b8ed-4fb3-b68a-45e953e4ddcf" providerId="ADAL" clId="{32675771-D0C7-46E1-91B3-1CC47CAEECB0}" dt="2021-06-10T04:45:16.932" v="1787" actId="20577"/>
          <ac:spMkLst>
            <pc:docMk/>
            <pc:sldMk cId="2527483906" sldId="305"/>
            <ac:spMk id="6" creationId="{F2A8EFAA-AF27-47FA-871B-303A4EA0D96B}"/>
          </ac:spMkLst>
        </pc:spChg>
        <pc:spChg chg="del">
          <ac:chgData name="Trang Minh" userId="3add23a1-b8ed-4fb3-b68a-45e953e4ddcf" providerId="ADAL" clId="{32675771-D0C7-46E1-91B3-1CC47CAEECB0}" dt="2021-06-10T03:54:24.022" v="1711" actId="478"/>
          <ac:spMkLst>
            <pc:docMk/>
            <pc:sldMk cId="2527483906" sldId="305"/>
            <ac:spMk id="7" creationId="{2CC616FB-9B6B-41A9-9822-8F81BCA13D0A}"/>
          </ac:spMkLst>
        </pc:spChg>
        <pc:picChg chg="del">
          <ac:chgData name="Trang Minh" userId="3add23a1-b8ed-4fb3-b68a-45e953e4ddcf" providerId="ADAL" clId="{32675771-D0C7-46E1-91B3-1CC47CAEECB0}" dt="2021-06-10T03:54:24.022" v="1711" actId="478"/>
          <ac:picMkLst>
            <pc:docMk/>
            <pc:sldMk cId="2527483906" sldId="305"/>
            <ac:picMk id="4" creationId="{7B4D404E-1494-4486-A235-8F2953115ED2}"/>
          </ac:picMkLst>
        </pc:picChg>
        <pc:picChg chg="add mod">
          <ac:chgData name="Trang Minh" userId="3add23a1-b8ed-4fb3-b68a-45e953e4ddcf" providerId="ADAL" clId="{32675771-D0C7-46E1-91B3-1CC47CAEECB0}" dt="2021-06-10T04:43:52.782" v="1786" actId="1076"/>
          <ac:picMkLst>
            <pc:docMk/>
            <pc:sldMk cId="2527483906" sldId="305"/>
            <ac:picMk id="1026" creationId="{4EC5D127-7BB9-4931-AD0E-EF0D4D2E841F}"/>
          </ac:picMkLst>
        </pc:picChg>
      </pc:sldChg>
      <pc:sldChg chg="addSp delSp modSp add mod">
        <pc:chgData name="Trang Minh" userId="3add23a1-b8ed-4fb3-b68a-45e953e4ddcf" providerId="ADAL" clId="{32675771-D0C7-46E1-91B3-1CC47CAEECB0}" dt="2021-06-10T04:56:28.706" v="1941" actId="1076"/>
        <pc:sldMkLst>
          <pc:docMk/>
          <pc:sldMk cId="2378151016" sldId="306"/>
        </pc:sldMkLst>
        <pc:spChg chg="mod">
          <ac:chgData name="Trang Minh" userId="3add23a1-b8ed-4fb3-b68a-45e953e4ddcf" providerId="ADAL" clId="{32675771-D0C7-46E1-91B3-1CC47CAEECB0}" dt="2021-06-10T04:41:43.580" v="1721" actId="20577"/>
          <ac:spMkLst>
            <pc:docMk/>
            <pc:sldMk cId="2378151016" sldId="306"/>
            <ac:spMk id="2" creationId="{BDFFD629-050B-4768-8230-0B6E97D56C29}"/>
          </ac:spMkLst>
        </pc:spChg>
        <pc:spChg chg="add del mod">
          <ac:chgData name="Trang Minh" userId="3add23a1-b8ed-4fb3-b68a-45e953e4ddcf" providerId="ADAL" clId="{32675771-D0C7-46E1-91B3-1CC47CAEECB0}" dt="2021-06-10T04:56:24.744" v="1940" actId="20577"/>
          <ac:spMkLst>
            <pc:docMk/>
            <pc:sldMk cId="2378151016" sldId="306"/>
            <ac:spMk id="6" creationId="{443F872D-D6BC-42FE-93BE-C61B5BE38737}"/>
          </ac:spMkLst>
        </pc:spChg>
        <pc:spChg chg="add mod">
          <ac:chgData name="Trang Minh" userId="3add23a1-b8ed-4fb3-b68a-45e953e4ddcf" providerId="ADAL" clId="{32675771-D0C7-46E1-91B3-1CC47CAEECB0}" dt="2021-06-10T04:56:28.706" v="1941" actId="1076"/>
          <ac:spMkLst>
            <pc:docMk/>
            <pc:sldMk cId="2378151016" sldId="306"/>
            <ac:spMk id="7" creationId="{86988D34-D23B-4390-95B1-C5105F9D9A08}"/>
          </ac:spMkLst>
        </pc:spChg>
        <pc:spChg chg="add mod">
          <ac:chgData name="Trang Minh" userId="3add23a1-b8ed-4fb3-b68a-45e953e4ddcf" providerId="ADAL" clId="{32675771-D0C7-46E1-91B3-1CC47CAEECB0}" dt="2021-06-10T04:56:28.706" v="1941" actId="1076"/>
          <ac:spMkLst>
            <pc:docMk/>
            <pc:sldMk cId="2378151016" sldId="306"/>
            <ac:spMk id="8" creationId="{1A32452F-07CA-4859-B8D0-F553B6BE213E}"/>
          </ac:spMkLst>
        </pc:spChg>
        <pc:picChg chg="add mod">
          <ac:chgData name="Trang Minh" userId="3add23a1-b8ed-4fb3-b68a-45e953e4ddcf" providerId="ADAL" clId="{32675771-D0C7-46E1-91B3-1CC47CAEECB0}" dt="2021-06-10T04:56:28.706" v="1941" actId="1076"/>
          <ac:picMkLst>
            <pc:docMk/>
            <pc:sldMk cId="2378151016" sldId="306"/>
            <ac:picMk id="2050" creationId="{8BC09E79-087B-4BF9-8A23-C54FE16D0730}"/>
          </ac:picMkLst>
        </pc:picChg>
        <pc:picChg chg="add mod">
          <ac:chgData name="Trang Minh" userId="3add23a1-b8ed-4fb3-b68a-45e953e4ddcf" providerId="ADAL" clId="{32675771-D0C7-46E1-91B3-1CC47CAEECB0}" dt="2021-06-10T04:56:28.706" v="1941" actId="1076"/>
          <ac:picMkLst>
            <pc:docMk/>
            <pc:sldMk cId="2378151016" sldId="306"/>
            <ac:picMk id="2052" creationId="{0806B2DE-32F9-4865-BAF7-3EA5C2853462}"/>
          </ac:picMkLst>
        </pc:picChg>
      </pc:sldChg>
    </pc:docChg>
  </pc:docChgLst>
  <pc:docChgLst>
    <pc:chgData name="Tran Hai Anh (QAI.AIA)" userId="S::anhth31_fsoft.com.vn#ext#@fpt-software.vn::476a5071-9131-401f-abed-79e342f459eb" providerId="AD" clId="Web-{1DE18740-EB46-D422-4903-875EC26E1B5E}"/>
    <pc:docChg chg="addSld delSld">
      <pc:chgData name="Tran Hai Anh (QAI.AIA)" userId="S::anhth31_fsoft.com.vn#ext#@fpt-software.vn::476a5071-9131-401f-abed-79e342f459eb" providerId="AD" clId="Web-{1DE18740-EB46-D422-4903-875EC26E1B5E}" dt="2022-05-16T10:14:10.384" v="1"/>
      <pc:docMkLst>
        <pc:docMk/>
      </pc:docMkLst>
      <pc:sldChg chg="new del">
        <pc:chgData name="Tran Hai Anh (QAI.AIA)" userId="S::anhth31_fsoft.com.vn#ext#@fpt-software.vn::476a5071-9131-401f-abed-79e342f459eb" providerId="AD" clId="Web-{1DE18740-EB46-D422-4903-875EC26E1B5E}" dt="2022-05-16T10:14:10.384" v="1"/>
        <pc:sldMkLst>
          <pc:docMk/>
          <pc:sldMk cId="505410945" sldId="3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8C8C75-6E98-45BD-A1F8-57F8C7EAAA69}" type="datetimeFigureOut">
              <a:rPr lang="en-US" smtClean="0"/>
              <a:t>5/16/2022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DD2C6-E238-4BAF-A7D8-16B57FD581B5}" type="slidenum">
              <a:rPr lang="en-US" smtClean="0"/>
              <a:t>‹#›</a:t>
            </a:fld>
            <a:endParaRPr lang="en-US"/>
          </a:p>
        </p:txBody>
      </p:sp>
    </p:spTree>
    <p:extLst>
      <p:ext uri="{BB962C8B-B14F-4D97-AF65-F5344CB8AC3E}">
        <p14:creationId xmlns:p14="http://schemas.microsoft.com/office/powerpoint/2010/main" val="1089873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DD2C6-E238-4BAF-A7D8-16B57FD581B5}" type="slidenum">
              <a:rPr lang="en-US" smtClean="0"/>
              <a:t>14</a:t>
            </a:fld>
            <a:endParaRPr lang="en-US"/>
          </a:p>
        </p:txBody>
      </p:sp>
    </p:spTree>
    <p:extLst>
      <p:ext uri="{BB962C8B-B14F-4D97-AF65-F5344CB8AC3E}">
        <p14:creationId xmlns:p14="http://schemas.microsoft.com/office/powerpoint/2010/main" val="1826460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DD2C6-E238-4BAF-A7D8-16B57FD581B5}" type="slidenum">
              <a:rPr lang="en-US" smtClean="0"/>
              <a:t>23</a:t>
            </a:fld>
            <a:endParaRPr lang="en-US"/>
          </a:p>
        </p:txBody>
      </p:sp>
    </p:spTree>
    <p:extLst>
      <p:ext uri="{BB962C8B-B14F-4D97-AF65-F5344CB8AC3E}">
        <p14:creationId xmlns:p14="http://schemas.microsoft.com/office/powerpoint/2010/main" val="3044632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DD2C6-E238-4BAF-A7D8-16B57FD581B5}" type="slidenum">
              <a:rPr lang="en-US" smtClean="0"/>
              <a:t>24</a:t>
            </a:fld>
            <a:endParaRPr lang="en-US"/>
          </a:p>
        </p:txBody>
      </p:sp>
    </p:spTree>
    <p:extLst>
      <p:ext uri="{BB962C8B-B14F-4D97-AF65-F5344CB8AC3E}">
        <p14:creationId xmlns:p14="http://schemas.microsoft.com/office/powerpoint/2010/main" val="583920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05685D-7656-954C-BA67-7FFB12F25BE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a:gradFill>
            <a:gsLst>
              <a:gs pos="0">
                <a:srgbClr val="002060">
                  <a:alpha val="50000"/>
                </a:srgbClr>
              </a:gs>
              <a:gs pos="100000">
                <a:srgbClr val="002060">
                  <a:alpha val="50000"/>
                </a:srgbClr>
              </a:gs>
            </a:gsLst>
            <a:path path="circle">
              <a:fillToRect l="50000" t="130000" r="50000" b="-30000"/>
            </a:path>
          </a:gradFill>
        </p:spPr>
      </p:pic>
      <p:pic>
        <p:nvPicPr>
          <p:cNvPr id="11" name="Picture 10">
            <a:extLst>
              <a:ext uri="{FF2B5EF4-FFF2-40B4-BE49-F238E27FC236}">
                <a16:creationId xmlns:a16="http://schemas.microsoft.com/office/drawing/2014/main" id="{3F6EFFAE-15C4-F345-AA24-59EE4522674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31190" t="28188" r="32381" b="27517"/>
          <a:stretch/>
        </p:blipFill>
        <p:spPr>
          <a:xfrm>
            <a:off x="5239610" y="759526"/>
            <a:ext cx="1712781" cy="1477693"/>
          </a:xfrm>
          <a:prstGeom prst="rect">
            <a:avLst/>
          </a:prstGeom>
        </p:spPr>
      </p:pic>
      <p:sp>
        <p:nvSpPr>
          <p:cNvPr id="15" name="Title 14">
            <a:extLst>
              <a:ext uri="{FF2B5EF4-FFF2-40B4-BE49-F238E27FC236}">
                <a16:creationId xmlns:a16="http://schemas.microsoft.com/office/drawing/2014/main" id="{A3EF33DA-42C3-E940-B90C-910679C8CF1A}"/>
              </a:ext>
            </a:extLst>
          </p:cNvPr>
          <p:cNvSpPr>
            <a:spLocks noGrp="1"/>
          </p:cNvSpPr>
          <p:nvPr>
            <p:ph type="title"/>
          </p:nvPr>
        </p:nvSpPr>
        <p:spPr>
          <a:xfrm>
            <a:off x="1761067" y="2509823"/>
            <a:ext cx="8669867" cy="1325563"/>
          </a:xfrm>
          <a:prstGeom prst="rect">
            <a:avLst/>
          </a:prstGeom>
        </p:spPr>
        <p:txBody>
          <a:bodyPr/>
          <a:lstStyle>
            <a:lvl1pPr algn="ctr">
              <a:defRPr sz="5200" b="0" i="0" spc="-15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VN" dirty="0"/>
          </a:p>
        </p:txBody>
      </p:sp>
    </p:spTree>
    <p:extLst>
      <p:ext uri="{BB962C8B-B14F-4D97-AF65-F5344CB8AC3E}">
        <p14:creationId xmlns:p14="http://schemas.microsoft.com/office/powerpoint/2010/main" val="355661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Slide- logo - sloga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12FE1-0366-E246-9114-1A33FDA7DEC5}"/>
              </a:ext>
            </a:extLst>
          </p:cNvPr>
          <p:cNvSpPr>
            <a:spLocks noGrp="1"/>
          </p:cNvSpPr>
          <p:nvPr>
            <p:ph type="ctrTitle"/>
          </p:nvPr>
        </p:nvSpPr>
        <p:spPr>
          <a:xfrm>
            <a:off x="607862" y="697820"/>
            <a:ext cx="4149196" cy="830997"/>
          </a:xfrm>
          <a:prstGeom prst="rect">
            <a:avLst/>
          </a:prstGeom>
        </p:spPr>
        <p:txBody>
          <a:bodyPr wrap="square" lIns="0" tIns="0" rIns="0" bIns="0" anchor="t" anchorCtr="0">
            <a:spAutoFit/>
          </a:bodyPr>
          <a:lstStyle>
            <a:lvl1pPr algn="l">
              <a:defRPr sz="3000" b="1" i="0">
                <a:solidFill>
                  <a:schemeClr val="accent1">
                    <a:lumMod val="75000"/>
                  </a:schemeClr>
                </a:solidFill>
                <a:latin typeface="Arial" panose="020B0604020202020204" pitchFamily="34" charset="0"/>
                <a:cs typeface="Arial" panose="020B0604020202020204" pitchFamily="34" charset="0"/>
              </a:defRPr>
            </a:lvl1pPr>
          </a:lstStyle>
          <a:p>
            <a:r>
              <a:rPr lang="en-US"/>
              <a:t>Click to edit Master title style</a:t>
            </a:r>
            <a:endParaRPr lang="x-none" dirty="0"/>
          </a:p>
        </p:txBody>
      </p:sp>
      <p:sp>
        <p:nvSpPr>
          <p:cNvPr id="5" name="Footer Placeholder 4">
            <a:extLst>
              <a:ext uri="{FF2B5EF4-FFF2-40B4-BE49-F238E27FC236}">
                <a16:creationId xmlns:a16="http://schemas.microsoft.com/office/drawing/2014/main" id="{D133F70A-2B3E-6647-8736-FA81E46FCAB1}"/>
              </a:ext>
            </a:extLst>
          </p:cNvPr>
          <p:cNvSpPr>
            <a:spLocks noGrp="1"/>
          </p:cNvSpPr>
          <p:nvPr>
            <p:ph type="ftr" sz="quarter" idx="11"/>
          </p:nvPr>
        </p:nvSpPr>
        <p:spPr>
          <a:xfrm>
            <a:off x="534040" y="6385024"/>
            <a:ext cx="4114800" cy="153888"/>
          </a:xfrm>
        </p:spPr>
        <p:txBody>
          <a:bodyPr>
            <a:spAutoFit/>
          </a:bodyPr>
          <a:lstStyle/>
          <a:p>
            <a:endParaRPr lang="en-US"/>
          </a:p>
        </p:txBody>
      </p:sp>
      <p:sp>
        <p:nvSpPr>
          <p:cNvPr id="6" name="Slide Number Placeholder 5">
            <a:extLst>
              <a:ext uri="{FF2B5EF4-FFF2-40B4-BE49-F238E27FC236}">
                <a16:creationId xmlns:a16="http://schemas.microsoft.com/office/drawing/2014/main" id="{4E82B19D-D24E-004D-B02C-28EB880ADE5C}"/>
              </a:ext>
            </a:extLst>
          </p:cNvPr>
          <p:cNvSpPr>
            <a:spLocks noGrp="1"/>
          </p:cNvSpPr>
          <p:nvPr>
            <p:ph type="sldNum" sz="quarter" idx="12"/>
          </p:nvPr>
        </p:nvSpPr>
        <p:spPr>
          <a:xfrm>
            <a:off x="8914760" y="6385024"/>
            <a:ext cx="2743200" cy="153888"/>
          </a:xfrm>
        </p:spPr>
        <p:txBody>
          <a:bodyPr/>
          <a:lstStyle/>
          <a:p>
            <a:fld id="{ACCF21D0-6498-4EAD-AFF2-A883B07557E7}" type="slidenum">
              <a:rPr lang="en-US" smtClean="0"/>
              <a:t>‹#›</a:t>
            </a:fld>
            <a:endParaRPr lang="en-US"/>
          </a:p>
        </p:txBody>
      </p:sp>
      <p:pic>
        <p:nvPicPr>
          <p:cNvPr id="7" name="Picture 6">
            <a:extLst>
              <a:ext uri="{FF2B5EF4-FFF2-40B4-BE49-F238E27FC236}">
                <a16:creationId xmlns:a16="http://schemas.microsoft.com/office/drawing/2014/main" id="{0374F7D3-CE61-0540-A7B1-013B100FB46A}"/>
              </a:ext>
            </a:extLst>
          </p:cNvPr>
          <p:cNvPicPr>
            <a:picLocks noChangeAspect="1"/>
          </p:cNvPicPr>
          <p:nvPr/>
        </p:nvPicPr>
        <p:blipFill rotWithShape="1">
          <a:blip r:embed="rId2" cstate="email">
            <a:lum bright="-20000"/>
            <a:extLst>
              <a:ext uri="{28A0092B-C50C-407E-A947-70E740481C1C}">
                <a14:useLocalDpi xmlns:a14="http://schemas.microsoft.com/office/drawing/2010/main"/>
              </a:ext>
            </a:extLst>
          </a:blip>
          <a:srcRect l="26448" t="25103" r="26448" b="25103"/>
          <a:stretch/>
        </p:blipFill>
        <p:spPr>
          <a:xfrm>
            <a:off x="10841046" y="251931"/>
            <a:ext cx="963670" cy="722794"/>
          </a:xfrm>
          <a:prstGeom prst="rect">
            <a:avLst/>
          </a:prstGeom>
          <a:effectLst/>
        </p:spPr>
      </p:pic>
      <p:sp>
        <p:nvSpPr>
          <p:cNvPr id="8" name="Rectangle 7">
            <a:extLst>
              <a:ext uri="{FF2B5EF4-FFF2-40B4-BE49-F238E27FC236}">
                <a16:creationId xmlns:a16="http://schemas.microsoft.com/office/drawing/2014/main" id="{BCC42EE9-CEA3-4D4D-83D3-C17B23CDC419}"/>
              </a:ext>
            </a:extLst>
          </p:cNvPr>
          <p:cNvSpPr/>
          <p:nvPr/>
        </p:nvSpPr>
        <p:spPr>
          <a:xfrm>
            <a:off x="607862" y="390526"/>
            <a:ext cx="2457596" cy="184666"/>
          </a:xfrm>
          <a:prstGeom prst="rect">
            <a:avLst/>
          </a:prstGeom>
        </p:spPr>
        <p:txBody>
          <a:bodyPr wrap="none" lIns="0" tIns="0" rIns="0" bIns="0">
            <a:spAutoFit/>
          </a:bodyPr>
          <a:lstStyle/>
          <a:p>
            <a:r>
              <a:rPr lang="en-US" sz="1200" b="1" dirty="0">
                <a:solidFill>
                  <a:schemeClr val="bg1">
                    <a:lumMod val="65000"/>
                    <a:alpha val="70000"/>
                  </a:schemeClr>
                </a:solidFill>
                <a:latin typeface="Arial Narrow" panose="020B0604020202020204" pitchFamily="34" charset="0"/>
                <a:cs typeface="Arial Narrow" panose="020B0604020202020204" pitchFamily="34" charset="0"/>
              </a:rPr>
              <a:t>POWERING DIGITAL TRANSFORMATION</a:t>
            </a:r>
          </a:p>
        </p:txBody>
      </p:sp>
    </p:spTree>
    <p:extLst>
      <p:ext uri="{BB962C8B-B14F-4D97-AF65-F5344CB8AC3E}">
        <p14:creationId xmlns:p14="http://schemas.microsoft.com/office/powerpoint/2010/main" val="2702089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hank you Slide">
    <p:spTree>
      <p:nvGrpSpPr>
        <p:cNvPr id="1" name=""/>
        <p:cNvGrpSpPr/>
        <p:nvPr/>
      </p:nvGrpSpPr>
      <p:grpSpPr>
        <a:xfrm>
          <a:off x="0" y="0"/>
          <a:ext cx="0" cy="0"/>
          <a:chOff x="0" y="0"/>
          <a:chExt cx="0" cy="0"/>
        </a:xfrm>
      </p:grpSpPr>
      <p:pic>
        <p:nvPicPr>
          <p:cNvPr id="517" name="Picture 516">
            <a:extLst>
              <a:ext uri="{FF2B5EF4-FFF2-40B4-BE49-F238E27FC236}">
                <a16:creationId xmlns:a16="http://schemas.microsoft.com/office/drawing/2014/main" id="{64823A7D-5481-4A7B-A499-C48D2BAA7424}"/>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l="994" r="34748"/>
          <a:stretch/>
        </p:blipFill>
        <p:spPr>
          <a:xfrm>
            <a:off x="0" y="0"/>
            <a:ext cx="12192000" cy="6858000"/>
          </a:xfrm>
          <a:prstGeom prst="rect">
            <a:avLst/>
          </a:prstGeom>
        </p:spPr>
      </p:pic>
      <p:sp>
        <p:nvSpPr>
          <p:cNvPr id="518" name="Rectangle 517">
            <a:extLst>
              <a:ext uri="{FF2B5EF4-FFF2-40B4-BE49-F238E27FC236}">
                <a16:creationId xmlns:a16="http://schemas.microsoft.com/office/drawing/2014/main" id="{04B8E14D-1E7C-4211-9FCA-81BA9E72B32A}"/>
              </a:ext>
            </a:extLst>
          </p:cNvPr>
          <p:cNvSpPr/>
          <p:nvPr/>
        </p:nvSpPr>
        <p:spPr>
          <a:xfrm>
            <a:off x="0" y="0"/>
            <a:ext cx="12192000" cy="6858000"/>
          </a:xfrm>
          <a:prstGeom prst="rect">
            <a:avLst/>
          </a:prstGeom>
          <a:gradFill>
            <a:gsLst>
              <a:gs pos="78000">
                <a:schemeClr val="bg1"/>
              </a:gs>
              <a:gs pos="0">
                <a:schemeClr val="bg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Rectangle 518">
            <a:extLst>
              <a:ext uri="{FF2B5EF4-FFF2-40B4-BE49-F238E27FC236}">
                <a16:creationId xmlns:a16="http://schemas.microsoft.com/office/drawing/2014/main" id="{5D0A4C37-C31B-4CAD-83AB-661B0196A204}"/>
              </a:ext>
            </a:extLst>
          </p:cNvPr>
          <p:cNvSpPr/>
          <p:nvPr/>
        </p:nvSpPr>
        <p:spPr>
          <a:xfrm flipH="1">
            <a:off x="0" y="0"/>
            <a:ext cx="12192000" cy="6858000"/>
          </a:xfrm>
          <a:prstGeom prst="rect">
            <a:avLst/>
          </a:prstGeom>
          <a:gradFill>
            <a:gsLst>
              <a:gs pos="66000">
                <a:srgbClr val="FFFFFF"/>
              </a:gs>
              <a:gs pos="83000">
                <a:srgbClr val="FFFFFF"/>
              </a:gs>
              <a:gs pos="100000">
                <a:schemeClr val="bg1"/>
              </a:gs>
              <a:gs pos="54000">
                <a:schemeClr val="bg1">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0" name="Picture 519" descr="A close up of a logo&#10;&#10;Description generated with high confidence">
            <a:extLst>
              <a:ext uri="{FF2B5EF4-FFF2-40B4-BE49-F238E27FC236}">
                <a16:creationId xmlns:a16="http://schemas.microsoft.com/office/drawing/2014/main" id="{0F2BD289-9A7E-4C95-BF9E-60BC6DFB8E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254481" y="0"/>
            <a:ext cx="5937519" cy="6858000"/>
          </a:xfrm>
          <a:prstGeom prst="rect">
            <a:avLst/>
          </a:prstGeom>
        </p:spPr>
      </p:pic>
      <p:pic>
        <p:nvPicPr>
          <p:cNvPr id="521" name="Picture 2">
            <a:extLst>
              <a:ext uri="{FF2B5EF4-FFF2-40B4-BE49-F238E27FC236}">
                <a16:creationId xmlns:a16="http://schemas.microsoft.com/office/drawing/2014/main" id="{61BAA55E-BDAA-484E-B8C0-32816017AD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33399" y="2160207"/>
            <a:ext cx="4389120" cy="1714055"/>
          </a:xfrm>
          <a:prstGeom prst="rect">
            <a:avLst/>
          </a:prstGeom>
          <a:noFill/>
          <a:extLst>
            <a:ext uri="{909E8E84-426E-40DD-AFC4-6F175D3DCCD1}">
              <a14:hiddenFill xmlns:a14="http://schemas.microsoft.com/office/drawing/2010/main">
                <a:solidFill>
                  <a:srgbClr val="FFFFFF"/>
                </a:solidFill>
              </a14:hiddenFill>
            </a:ext>
          </a:extLst>
        </p:spPr>
      </p:pic>
      <p:sp>
        <p:nvSpPr>
          <p:cNvPr id="516" name="Text Placeholder 514">
            <a:extLst>
              <a:ext uri="{FF2B5EF4-FFF2-40B4-BE49-F238E27FC236}">
                <a16:creationId xmlns:a16="http://schemas.microsoft.com/office/drawing/2014/main" id="{517DE0F5-DC4C-47B6-BDF5-D78C5C137055}"/>
              </a:ext>
            </a:extLst>
          </p:cNvPr>
          <p:cNvSpPr>
            <a:spLocks noGrp="1"/>
          </p:cNvSpPr>
          <p:nvPr>
            <p:ph type="body" sz="quarter" idx="10" hasCustomPrompt="1"/>
          </p:nvPr>
        </p:nvSpPr>
        <p:spPr>
          <a:xfrm>
            <a:off x="581320" y="3907302"/>
            <a:ext cx="7725022" cy="840230"/>
          </a:xfrm>
          <a:prstGeom prst="rect">
            <a:avLst/>
          </a:prstGeom>
          <a:noFill/>
        </p:spPr>
        <p:txBody>
          <a:bodyPr wrap="square" rtlCol="0">
            <a:spAutoFit/>
          </a:bodyPr>
          <a:lstStyle>
            <a:lvl1pPr marL="0" indent="0">
              <a:buClr>
                <a:srgbClr val="F27228"/>
              </a:buClr>
              <a:buFont typeface="Arial" panose="020B0604020202020204" pitchFamily="34" charset="0"/>
              <a:buNone/>
              <a:defRPr lang="en-US" sz="5400" b="1" dirty="0">
                <a:gradFill>
                  <a:gsLst>
                    <a:gs pos="53000">
                      <a:srgbClr val="160976"/>
                    </a:gs>
                    <a:gs pos="84000">
                      <a:srgbClr val="010673"/>
                    </a:gs>
                    <a:gs pos="0">
                      <a:srgbClr val="4F127F">
                        <a:alpha val="90000"/>
                      </a:srgbClr>
                    </a:gs>
                  </a:gsLst>
                  <a:lin ang="8400000" scaled="0"/>
                </a:gradFill>
                <a:latin typeface="Segoe UI Black" panose="020B0A02040204020203" pitchFamily="34" charset="0"/>
                <a:ea typeface="Segoe UI Black" panose="020B0A02040204020203" pitchFamily="34" charset="0"/>
                <a:cs typeface="iCiel Gotham Black" pitchFamily="50" charset="0"/>
              </a:defRPr>
            </a:lvl1pPr>
          </a:lstStyle>
          <a:p>
            <a:pPr marL="0" lvl="0"/>
            <a:r>
              <a:rPr lang="en-US"/>
              <a:t>CLICK TO ADD TEXT</a:t>
            </a:r>
          </a:p>
        </p:txBody>
      </p:sp>
    </p:spTree>
    <p:extLst>
      <p:ext uri="{BB962C8B-B14F-4D97-AF65-F5344CB8AC3E}">
        <p14:creationId xmlns:p14="http://schemas.microsoft.com/office/powerpoint/2010/main" val="27611048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0B386-4366-45B3-AC34-B0B6717B6C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AE1134-AD7E-4767-9DD8-A361F9727F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5B9CEA-CC1E-47C1-9549-1BDAD6C83B72}"/>
              </a:ext>
            </a:extLst>
          </p:cNvPr>
          <p:cNvSpPr>
            <a:spLocks noGrp="1"/>
          </p:cNvSpPr>
          <p:nvPr>
            <p:ph type="dt" sz="half" idx="10"/>
          </p:nvPr>
        </p:nvSpPr>
        <p:spPr/>
        <p:txBody>
          <a:bodyPr/>
          <a:lstStyle/>
          <a:p>
            <a:fld id="{5CE98EBB-5B04-42E4-AE38-80D36990B879}" type="datetimeFigureOut">
              <a:rPr lang="en-US" smtClean="0"/>
              <a:t>5/16/2022</a:t>
            </a:fld>
            <a:endParaRPr lang="en-US"/>
          </a:p>
        </p:txBody>
      </p:sp>
      <p:sp>
        <p:nvSpPr>
          <p:cNvPr id="5" name="Footer Placeholder 4">
            <a:extLst>
              <a:ext uri="{FF2B5EF4-FFF2-40B4-BE49-F238E27FC236}">
                <a16:creationId xmlns:a16="http://schemas.microsoft.com/office/drawing/2014/main" id="{94614E6C-2E7D-485F-A29B-00B9D5B78F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993FA-614E-4706-A086-2F30C68D38E7}"/>
              </a:ext>
            </a:extLst>
          </p:cNvPr>
          <p:cNvSpPr>
            <a:spLocks noGrp="1"/>
          </p:cNvSpPr>
          <p:nvPr>
            <p:ph type="sldNum" sz="quarter" idx="12"/>
          </p:nvPr>
        </p:nvSpPr>
        <p:spPr/>
        <p:txBody>
          <a:bodyPr/>
          <a:lstStyle/>
          <a:p>
            <a:fld id="{ACCF21D0-6498-4EAD-AFF2-A883B07557E7}" type="slidenum">
              <a:rPr lang="en-US" smtClean="0"/>
              <a:t>‹#›</a:t>
            </a:fld>
            <a:endParaRPr lang="en-US"/>
          </a:p>
        </p:txBody>
      </p:sp>
    </p:spTree>
    <p:extLst>
      <p:ext uri="{BB962C8B-B14F-4D97-AF65-F5344CB8AC3E}">
        <p14:creationId xmlns:p14="http://schemas.microsoft.com/office/powerpoint/2010/main" val="3241816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439E67-C36D-3E4C-9103-142A583FC6B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F5957623-770F-9046-987C-C204E24687D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31190" t="28188" r="32381" b="40098"/>
          <a:stretch/>
        </p:blipFill>
        <p:spPr>
          <a:xfrm>
            <a:off x="5239610" y="1035297"/>
            <a:ext cx="1712781" cy="1057985"/>
          </a:xfrm>
          <a:prstGeom prst="rect">
            <a:avLst/>
          </a:prstGeom>
        </p:spPr>
      </p:pic>
      <p:sp>
        <p:nvSpPr>
          <p:cNvPr id="6" name="Title 14">
            <a:extLst>
              <a:ext uri="{FF2B5EF4-FFF2-40B4-BE49-F238E27FC236}">
                <a16:creationId xmlns:a16="http://schemas.microsoft.com/office/drawing/2014/main" id="{6BE63F16-587C-6847-A10E-0BF5433D3A4D}"/>
              </a:ext>
            </a:extLst>
          </p:cNvPr>
          <p:cNvSpPr>
            <a:spLocks noGrp="1"/>
          </p:cNvSpPr>
          <p:nvPr>
            <p:ph type="title"/>
          </p:nvPr>
        </p:nvSpPr>
        <p:spPr>
          <a:xfrm>
            <a:off x="1761067" y="2509823"/>
            <a:ext cx="8669867" cy="1325563"/>
          </a:xfrm>
          <a:prstGeom prst="rect">
            <a:avLst/>
          </a:prstGeom>
        </p:spPr>
        <p:txBody>
          <a:bodyPr/>
          <a:lstStyle>
            <a:lvl1pPr algn="ctr">
              <a:defRPr sz="5200" b="0" i="0" spc="-15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VN" dirty="0"/>
          </a:p>
        </p:txBody>
      </p:sp>
    </p:spTree>
    <p:extLst>
      <p:ext uri="{BB962C8B-B14F-4D97-AF65-F5344CB8AC3E}">
        <p14:creationId xmlns:p14="http://schemas.microsoft.com/office/powerpoint/2010/main" val="3957493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9E06A0E-442B-454B-BB19-A698DECA98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750E36-F7A1-6E46-9BBD-7BD63FE99513}"/>
              </a:ext>
            </a:extLst>
          </p:cNvPr>
          <p:cNvSpPr>
            <a:spLocks noGrp="1"/>
          </p:cNvSpPr>
          <p:nvPr>
            <p:ph type="sldNum" sz="quarter" idx="12"/>
          </p:nvPr>
        </p:nvSpPr>
        <p:spPr/>
        <p:txBody>
          <a:bodyPr/>
          <a:lstStyle/>
          <a:p>
            <a:fld id="{ACCF21D0-6498-4EAD-AFF2-A883B07557E7}" type="slidenum">
              <a:rPr lang="en-US" smtClean="0"/>
              <a:t>‹#›</a:t>
            </a:fld>
            <a:endParaRPr lang="en-US"/>
          </a:p>
        </p:txBody>
      </p:sp>
      <p:sp>
        <p:nvSpPr>
          <p:cNvPr id="7" name="Footer Placeholder 4">
            <a:extLst>
              <a:ext uri="{FF2B5EF4-FFF2-40B4-BE49-F238E27FC236}">
                <a16:creationId xmlns:a16="http://schemas.microsoft.com/office/drawing/2014/main" id="{197488EF-EBC1-2C4D-9E52-916C1049E38A}"/>
              </a:ext>
            </a:extLst>
          </p:cNvPr>
          <p:cNvSpPr txBox="1">
            <a:spLocks/>
          </p:cNvSpPr>
          <p:nvPr/>
        </p:nvSpPr>
        <p:spPr>
          <a:xfrm>
            <a:off x="578555" y="339372"/>
            <a:ext cx="4114800" cy="365125"/>
          </a:xfrm>
          <a:prstGeom prst="rect">
            <a:avLst/>
          </a:prstGeom>
        </p:spPr>
        <p:txBody>
          <a:bodyPr vert="horz" lIns="91440" tIns="45720" rIns="91440" bIns="45720" rtlCol="0" anchor="ctr"/>
          <a:lstStyle>
            <a:defPPr>
              <a:defRPr lang="en-VN"/>
            </a:defPPr>
            <a:lvl1pPr marL="0" algn="l" defTabSz="914400" rtl="0" eaLnBrk="1" latinLnBrk="0" hangingPunct="1">
              <a:defRPr sz="1000" b="0" i="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bg1">
                    <a:lumMod val="65000"/>
                    <a:alpha val="70000"/>
                  </a:schemeClr>
                </a:solidFill>
                <a:latin typeface="Arial Narrow" panose="020B0604020202020204" pitchFamily="34" charset="0"/>
                <a:cs typeface="Arial Narrow" panose="020B0604020202020204" pitchFamily="34" charset="0"/>
              </a:rPr>
              <a:t>POWERING DIGITAL TRANSFORMATION</a:t>
            </a:r>
          </a:p>
        </p:txBody>
      </p:sp>
      <p:pic>
        <p:nvPicPr>
          <p:cNvPr id="8" name="Picture 7">
            <a:extLst>
              <a:ext uri="{FF2B5EF4-FFF2-40B4-BE49-F238E27FC236}">
                <a16:creationId xmlns:a16="http://schemas.microsoft.com/office/drawing/2014/main" id="{9023886D-4C00-3040-8FA1-2D7D080C9942}"/>
              </a:ext>
            </a:extLst>
          </p:cNvPr>
          <p:cNvPicPr>
            <a:picLocks noChangeAspect="1"/>
          </p:cNvPicPr>
          <p:nvPr/>
        </p:nvPicPr>
        <p:blipFill rotWithShape="1">
          <a:blip r:embed="rId2" cstate="email">
            <a:lum bright="-20000"/>
            <a:extLst>
              <a:ext uri="{28A0092B-C50C-407E-A947-70E740481C1C}">
                <a14:useLocalDpi xmlns:a14="http://schemas.microsoft.com/office/drawing/2010/main"/>
              </a:ext>
            </a:extLst>
          </a:blip>
          <a:srcRect l="26448" t="25103" r="26448" b="25103"/>
          <a:stretch/>
        </p:blipFill>
        <p:spPr>
          <a:xfrm>
            <a:off x="10841046" y="251931"/>
            <a:ext cx="963670" cy="722794"/>
          </a:xfrm>
          <a:prstGeom prst="rect">
            <a:avLst/>
          </a:prstGeom>
          <a:effectLst/>
        </p:spPr>
      </p:pic>
      <p:sp>
        <p:nvSpPr>
          <p:cNvPr id="11" name="Text Placeholder 3">
            <a:extLst>
              <a:ext uri="{FF2B5EF4-FFF2-40B4-BE49-F238E27FC236}">
                <a16:creationId xmlns:a16="http://schemas.microsoft.com/office/drawing/2014/main" id="{A03C9C98-BF23-664B-B344-07F43A49D431}"/>
              </a:ext>
            </a:extLst>
          </p:cNvPr>
          <p:cNvSpPr>
            <a:spLocks noGrp="1"/>
          </p:cNvSpPr>
          <p:nvPr>
            <p:ph type="body" sz="half" idx="2"/>
          </p:nvPr>
        </p:nvSpPr>
        <p:spPr>
          <a:xfrm>
            <a:off x="578555" y="1728934"/>
            <a:ext cx="4114800" cy="3811588"/>
          </a:xfrm>
          <a:prstGeom prst="rect">
            <a:avLst/>
          </a:prstGeom>
        </p:spPr>
        <p:txBody>
          <a:bodyPr/>
          <a:lstStyle>
            <a:lvl1pPr marL="0" indent="0">
              <a:buNone/>
              <a:defRPr sz="1600">
                <a:solidFill>
                  <a:schemeClr val="tx1">
                    <a:lumMod val="65000"/>
                    <a:lumOff val="3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Text Placeholder 3">
            <a:extLst>
              <a:ext uri="{FF2B5EF4-FFF2-40B4-BE49-F238E27FC236}">
                <a16:creationId xmlns:a16="http://schemas.microsoft.com/office/drawing/2014/main" id="{CC00454D-65A4-C540-8A2B-4F0A64347EF1}"/>
              </a:ext>
            </a:extLst>
          </p:cNvPr>
          <p:cNvSpPr>
            <a:spLocks noGrp="1"/>
          </p:cNvSpPr>
          <p:nvPr>
            <p:ph type="body" sz="half" idx="13"/>
          </p:nvPr>
        </p:nvSpPr>
        <p:spPr>
          <a:xfrm>
            <a:off x="5139267" y="1728934"/>
            <a:ext cx="6474178" cy="3811588"/>
          </a:xfrm>
          <a:prstGeom prst="rect">
            <a:avLst/>
          </a:prstGeom>
        </p:spPr>
        <p:txBody>
          <a:bodyPr/>
          <a:lstStyle>
            <a:lvl1pPr marL="0" indent="0">
              <a:buNone/>
              <a:defRPr sz="1600">
                <a:solidFill>
                  <a:schemeClr val="tx1">
                    <a:lumMod val="65000"/>
                    <a:lumOff val="3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ext Placeholder 3">
            <a:extLst>
              <a:ext uri="{FF2B5EF4-FFF2-40B4-BE49-F238E27FC236}">
                <a16:creationId xmlns:a16="http://schemas.microsoft.com/office/drawing/2014/main" id="{66D7D5E4-08E2-A343-B68A-0002BBC8C115}"/>
              </a:ext>
            </a:extLst>
          </p:cNvPr>
          <p:cNvSpPr>
            <a:spLocks noGrp="1"/>
          </p:cNvSpPr>
          <p:nvPr>
            <p:ph type="body" sz="half" idx="14"/>
          </p:nvPr>
        </p:nvSpPr>
        <p:spPr>
          <a:xfrm>
            <a:off x="578556" y="650978"/>
            <a:ext cx="4114800" cy="922867"/>
          </a:xfrm>
          <a:prstGeom prst="rect">
            <a:avLst/>
          </a:prstGeom>
        </p:spPr>
        <p:txBody>
          <a:bodyPr/>
          <a:lstStyle>
            <a:lvl1pPr marL="0" indent="0">
              <a:buNone/>
              <a:defRPr sz="3000" b="1" i="0" spc="-150">
                <a:solidFill>
                  <a:schemeClr val="accent1">
                    <a:lumMod val="7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6092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8EF78FF-4031-4448-A2CB-D81B5AD8F8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3AE90E-7A95-3042-A534-461DA173580C}"/>
              </a:ext>
            </a:extLst>
          </p:cNvPr>
          <p:cNvSpPr>
            <a:spLocks noGrp="1"/>
          </p:cNvSpPr>
          <p:nvPr>
            <p:ph type="sldNum" sz="quarter" idx="12"/>
          </p:nvPr>
        </p:nvSpPr>
        <p:spPr/>
        <p:txBody>
          <a:bodyPr/>
          <a:lstStyle/>
          <a:p>
            <a:fld id="{ACCF21D0-6498-4EAD-AFF2-A883B07557E7}" type="slidenum">
              <a:rPr lang="en-US" smtClean="0"/>
              <a:t>‹#›</a:t>
            </a:fld>
            <a:endParaRPr lang="en-US"/>
          </a:p>
        </p:txBody>
      </p:sp>
      <p:pic>
        <p:nvPicPr>
          <p:cNvPr id="10" name="Picture 9">
            <a:extLst>
              <a:ext uri="{FF2B5EF4-FFF2-40B4-BE49-F238E27FC236}">
                <a16:creationId xmlns:a16="http://schemas.microsoft.com/office/drawing/2014/main" id="{2B187FC0-5F6B-2946-BCDA-8B38D320FF13}"/>
              </a:ext>
            </a:extLst>
          </p:cNvPr>
          <p:cNvPicPr>
            <a:picLocks noChangeAspect="1"/>
          </p:cNvPicPr>
          <p:nvPr/>
        </p:nvPicPr>
        <p:blipFill rotWithShape="1">
          <a:blip r:embed="rId2" cstate="email">
            <a:lum bright="-20000"/>
            <a:extLst>
              <a:ext uri="{28A0092B-C50C-407E-A947-70E740481C1C}">
                <a14:useLocalDpi xmlns:a14="http://schemas.microsoft.com/office/drawing/2010/main"/>
              </a:ext>
            </a:extLst>
          </a:blip>
          <a:srcRect l="26448" t="25103" r="26448" b="25103"/>
          <a:stretch/>
        </p:blipFill>
        <p:spPr>
          <a:xfrm>
            <a:off x="10841046" y="251931"/>
            <a:ext cx="963670" cy="722794"/>
          </a:xfrm>
          <a:prstGeom prst="rect">
            <a:avLst/>
          </a:prstGeom>
          <a:effectLst/>
        </p:spPr>
      </p:pic>
      <p:sp>
        <p:nvSpPr>
          <p:cNvPr id="12" name="Footer Placeholder 4">
            <a:extLst>
              <a:ext uri="{FF2B5EF4-FFF2-40B4-BE49-F238E27FC236}">
                <a16:creationId xmlns:a16="http://schemas.microsoft.com/office/drawing/2014/main" id="{2169B9F2-C91E-B04D-B490-22629181DA3F}"/>
              </a:ext>
            </a:extLst>
          </p:cNvPr>
          <p:cNvSpPr txBox="1">
            <a:spLocks/>
          </p:cNvSpPr>
          <p:nvPr/>
        </p:nvSpPr>
        <p:spPr>
          <a:xfrm>
            <a:off x="4873977" y="339372"/>
            <a:ext cx="4114800" cy="365125"/>
          </a:xfrm>
          <a:prstGeom prst="rect">
            <a:avLst/>
          </a:prstGeom>
        </p:spPr>
        <p:txBody>
          <a:bodyPr vert="horz" lIns="91440" tIns="45720" rIns="91440" bIns="45720" rtlCol="0" anchor="ctr"/>
          <a:lstStyle>
            <a:defPPr>
              <a:defRPr lang="en-VN"/>
            </a:defPPr>
            <a:lvl1pPr marL="0" algn="l" defTabSz="914400" rtl="0" eaLnBrk="1" latinLnBrk="0" hangingPunct="1">
              <a:defRPr sz="1000" b="0" i="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bg1">
                    <a:lumMod val="65000"/>
                    <a:alpha val="70000"/>
                  </a:schemeClr>
                </a:solidFill>
                <a:latin typeface="Arial Narrow" panose="020B0604020202020204" pitchFamily="34" charset="0"/>
                <a:cs typeface="Arial Narrow" panose="020B0604020202020204" pitchFamily="34" charset="0"/>
              </a:rPr>
              <a:t>POWERING DIGITAL TRANSFORMATION</a:t>
            </a:r>
          </a:p>
        </p:txBody>
      </p:sp>
      <p:sp>
        <p:nvSpPr>
          <p:cNvPr id="16" name="Text Placeholder 3">
            <a:extLst>
              <a:ext uri="{FF2B5EF4-FFF2-40B4-BE49-F238E27FC236}">
                <a16:creationId xmlns:a16="http://schemas.microsoft.com/office/drawing/2014/main" id="{ECC80E0D-B47B-FE4F-A43F-9BC445BB764E}"/>
              </a:ext>
            </a:extLst>
          </p:cNvPr>
          <p:cNvSpPr>
            <a:spLocks noGrp="1"/>
          </p:cNvSpPr>
          <p:nvPr>
            <p:ph type="body" sz="half" idx="2"/>
          </p:nvPr>
        </p:nvSpPr>
        <p:spPr>
          <a:xfrm>
            <a:off x="4873977" y="2057400"/>
            <a:ext cx="6739468" cy="3811588"/>
          </a:xfrm>
          <a:prstGeom prst="rect">
            <a:avLst/>
          </a:prstGeom>
        </p:spPr>
        <p:txBody>
          <a:bodyPr/>
          <a:lstStyle>
            <a:lvl1pPr marL="0" indent="0">
              <a:buNone/>
              <a:defRPr sz="1600">
                <a:solidFill>
                  <a:schemeClr val="tx1">
                    <a:lumMod val="65000"/>
                    <a:lumOff val="3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0" name="Picture Placeholder 19">
            <a:extLst>
              <a:ext uri="{FF2B5EF4-FFF2-40B4-BE49-F238E27FC236}">
                <a16:creationId xmlns:a16="http://schemas.microsoft.com/office/drawing/2014/main" id="{3CC65D04-D9D0-A04C-A882-71AD4BEF4C37}"/>
              </a:ext>
            </a:extLst>
          </p:cNvPr>
          <p:cNvSpPr>
            <a:spLocks noGrp="1"/>
          </p:cNvSpPr>
          <p:nvPr>
            <p:ph type="pic" sz="quarter" idx="13"/>
          </p:nvPr>
        </p:nvSpPr>
        <p:spPr>
          <a:xfrm>
            <a:off x="0" y="0"/>
            <a:ext cx="4514850" cy="6858000"/>
          </a:xfrm>
          <a:prstGeom prst="rect">
            <a:avLst/>
          </a:prstGeom>
        </p:spPr>
        <p:txBody>
          <a:bodyPr/>
          <a:lstStyle>
            <a:lvl1pPr marL="0" indent="0">
              <a:buNone/>
              <a:defRPr/>
            </a:lvl1pPr>
          </a:lstStyle>
          <a:p>
            <a:r>
              <a:rPr lang="en-US"/>
              <a:t>Click icon to add picture</a:t>
            </a:r>
            <a:endParaRPr lang="en-VN" dirty="0"/>
          </a:p>
        </p:txBody>
      </p:sp>
      <p:sp>
        <p:nvSpPr>
          <p:cNvPr id="11" name="Text Placeholder 3">
            <a:extLst>
              <a:ext uri="{FF2B5EF4-FFF2-40B4-BE49-F238E27FC236}">
                <a16:creationId xmlns:a16="http://schemas.microsoft.com/office/drawing/2014/main" id="{E86371DF-E3AD-0D41-B2DF-506A31976F31}"/>
              </a:ext>
            </a:extLst>
          </p:cNvPr>
          <p:cNvSpPr>
            <a:spLocks noGrp="1"/>
          </p:cNvSpPr>
          <p:nvPr>
            <p:ph type="body" sz="half" idx="14"/>
          </p:nvPr>
        </p:nvSpPr>
        <p:spPr>
          <a:xfrm>
            <a:off x="4873977" y="736600"/>
            <a:ext cx="4857045" cy="922867"/>
          </a:xfrm>
          <a:prstGeom prst="rect">
            <a:avLst/>
          </a:prstGeom>
        </p:spPr>
        <p:txBody>
          <a:bodyPr/>
          <a:lstStyle>
            <a:lvl1pPr marL="0" indent="0">
              <a:buNone/>
              <a:defRPr sz="3000" b="1" i="0" spc="-150">
                <a:solidFill>
                  <a:schemeClr val="accent1">
                    <a:lumMod val="7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45601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3BA9BC79-D141-7943-9BB8-4803D289EC94}"/>
              </a:ext>
            </a:extLst>
          </p:cNvPr>
          <p:cNvSpPr>
            <a:spLocks noGrp="1"/>
          </p:cNvSpPr>
          <p:nvPr>
            <p:ph type="pic" sz="quarter" idx="13"/>
          </p:nvPr>
        </p:nvSpPr>
        <p:spPr>
          <a:xfrm>
            <a:off x="0" y="0"/>
            <a:ext cx="12192000" cy="2517775"/>
          </a:xfrm>
          <a:prstGeom prst="rect">
            <a:avLst/>
          </a:prstGeom>
        </p:spPr>
        <p:txBody>
          <a:bodyPr/>
          <a:lstStyle/>
          <a:p>
            <a:r>
              <a:rPr lang="en-US"/>
              <a:t>Click icon to add picture</a:t>
            </a:r>
            <a:endParaRPr lang="en-VN"/>
          </a:p>
        </p:txBody>
      </p:sp>
      <p:sp>
        <p:nvSpPr>
          <p:cNvPr id="5" name="Footer Placeholder 4">
            <a:extLst>
              <a:ext uri="{FF2B5EF4-FFF2-40B4-BE49-F238E27FC236}">
                <a16:creationId xmlns:a16="http://schemas.microsoft.com/office/drawing/2014/main" id="{E07EAECC-C8E0-FC49-B2D9-04B8CF959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7D7313-158D-884F-82D0-AE9BDED2BF3F}"/>
              </a:ext>
            </a:extLst>
          </p:cNvPr>
          <p:cNvSpPr>
            <a:spLocks noGrp="1"/>
          </p:cNvSpPr>
          <p:nvPr>
            <p:ph type="sldNum" sz="quarter" idx="12"/>
          </p:nvPr>
        </p:nvSpPr>
        <p:spPr/>
        <p:txBody>
          <a:bodyPr/>
          <a:lstStyle/>
          <a:p>
            <a:fld id="{ACCF21D0-6498-4EAD-AFF2-A883B07557E7}" type="slidenum">
              <a:rPr lang="en-US" smtClean="0"/>
              <a:t>‹#›</a:t>
            </a:fld>
            <a:endParaRPr lang="en-US"/>
          </a:p>
        </p:txBody>
      </p:sp>
    </p:spTree>
    <p:extLst>
      <p:ext uri="{BB962C8B-B14F-4D97-AF65-F5344CB8AC3E}">
        <p14:creationId xmlns:p14="http://schemas.microsoft.com/office/powerpoint/2010/main" val="2898412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2364B9B7-E059-7E45-A91D-B7E4270FC5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A540FE-920D-1144-B740-C7CF2061E4A5}"/>
              </a:ext>
            </a:extLst>
          </p:cNvPr>
          <p:cNvSpPr>
            <a:spLocks noGrp="1"/>
          </p:cNvSpPr>
          <p:nvPr>
            <p:ph type="sldNum" sz="quarter" idx="12"/>
          </p:nvPr>
        </p:nvSpPr>
        <p:spPr/>
        <p:txBody>
          <a:bodyPr/>
          <a:lstStyle/>
          <a:p>
            <a:fld id="{ACCF21D0-6498-4EAD-AFF2-A883B07557E7}" type="slidenum">
              <a:rPr lang="en-US" smtClean="0"/>
              <a:t>‹#›</a:t>
            </a:fld>
            <a:endParaRPr lang="en-US"/>
          </a:p>
        </p:txBody>
      </p:sp>
      <p:sp>
        <p:nvSpPr>
          <p:cNvPr id="10" name="Footer Placeholder 4">
            <a:extLst>
              <a:ext uri="{FF2B5EF4-FFF2-40B4-BE49-F238E27FC236}">
                <a16:creationId xmlns:a16="http://schemas.microsoft.com/office/drawing/2014/main" id="{75BD7B6B-8973-1D4A-BE51-0B37F99E0CDC}"/>
              </a:ext>
            </a:extLst>
          </p:cNvPr>
          <p:cNvSpPr txBox="1">
            <a:spLocks/>
          </p:cNvSpPr>
          <p:nvPr/>
        </p:nvSpPr>
        <p:spPr>
          <a:xfrm>
            <a:off x="578555" y="339372"/>
            <a:ext cx="4114800" cy="365125"/>
          </a:xfrm>
          <a:prstGeom prst="rect">
            <a:avLst/>
          </a:prstGeom>
        </p:spPr>
        <p:txBody>
          <a:bodyPr vert="horz" lIns="91440" tIns="45720" rIns="91440" bIns="45720" rtlCol="0" anchor="ctr"/>
          <a:lstStyle>
            <a:defPPr>
              <a:defRPr lang="en-VN"/>
            </a:defPPr>
            <a:lvl1pPr marL="0" algn="l" defTabSz="914400" rtl="0" eaLnBrk="1" latinLnBrk="0" hangingPunct="1">
              <a:defRPr sz="1000" b="0" i="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bg1">
                    <a:lumMod val="65000"/>
                    <a:alpha val="70000"/>
                  </a:schemeClr>
                </a:solidFill>
                <a:latin typeface="Arial Narrow" panose="020B0604020202020204" pitchFamily="34" charset="0"/>
                <a:cs typeface="Arial Narrow" panose="020B0604020202020204" pitchFamily="34" charset="0"/>
              </a:rPr>
              <a:t>POWERING DIGITAL TRANSFORMATION</a:t>
            </a:r>
          </a:p>
        </p:txBody>
      </p:sp>
      <p:pic>
        <p:nvPicPr>
          <p:cNvPr id="11" name="Picture 10">
            <a:extLst>
              <a:ext uri="{FF2B5EF4-FFF2-40B4-BE49-F238E27FC236}">
                <a16:creationId xmlns:a16="http://schemas.microsoft.com/office/drawing/2014/main" id="{A90C0C36-3D4B-6645-9468-97F1222A76DA}"/>
              </a:ext>
            </a:extLst>
          </p:cNvPr>
          <p:cNvPicPr>
            <a:picLocks noChangeAspect="1"/>
          </p:cNvPicPr>
          <p:nvPr/>
        </p:nvPicPr>
        <p:blipFill rotWithShape="1">
          <a:blip r:embed="rId2" cstate="email">
            <a:lum bright="-20000"/>
            <a:extLst>
              <a:ext uri="{28A0092B-C50C-407E-A947-70E740481C1C}">
                <a14:useLocalDpi xmlns:a14="http://schemas.microsoft.com/office/drawing/2010/main"/>
              </a:ext>
            </a:extLst>
          </a:blip>
          <a:srcRect l="26448" t="25103" r="26448" b="25103"/>
          <a:stretch/>
        </p:blipFill>
        <p:spPr>
          <a:xfrm>
            <a:off x="10841046" y="251931"/>
            <a:ext cx="963670" cy="722794"/>
          </a:xfrm>
          <a:prstGeom prst="rect">
            <a:avLst/>
          </a:prstGeom>
          <a:effectLst/>
        </p:spPr>
      </p:pic>
      <p:sp>
        <p:nvSpPr>
          <p:cNvPr id="13" name="Text Placeholder 3">
            <a:extLst>
              <a:ext uri="{FF2B5EF4-FFF2-40B4-BE49-F238E27FC236}">
                <a16:creationId xmlns:a16="http://schemas.microsoft.com/office/drawing/2014/main" id="{016E4E0C-CF3A-7943-A1C6-0DFC1B5EA941}"/>
              </a:ext>
            </a:extLst>
          </p:cNvPr>
          <p:cNvSpPr>
            <a:spLocks noGrp="1"/>
          </p:cNvSpPr>
          <p:nvPr>
            <p:ph type="body" sz="half" idx="14"/>
          </p:nvPr>
        </p:nvSpPr>
        <p:spPr>
          <a:xfrm>
            <a:off x="578556" y="650978"/>
            <a:ext cx="4114800" cy="922867"/>
          </a:xfrm>
          <a:prstGeom prst="rect">
            <a:avLst/>
          </a:prstGeom>
        </p:spPr>
        <p:txBody>
          <a:bodyPr/>
          <a:lstStyle>
            <a:lvl1pPr marL="0" indent="0">
              <a:buNone/>
              <a:defRPr sz="3000" b="1" i="0" spc="-150">
                <a:solidFill>
                  <a:schemeClr val="accent1">
                    <a:lumMod val="75000"/>
                  </a:schemeClr>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56592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29E2166-DB1E-854F-8F22-00D8A44864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CBA2BB-4CBF-7842-96BB-1A5AEB23FCD6}"/>
              </a:ext>
            </a:extLst>
          </p:cNvPr>
          <p:cNvSpPr>
            <a:spLocks noGrp="1"/>
          </p:cNvSpPr>
          <p:nvPr>
            <p:ph type="sldNum" sz="quarter" idx="12"/>
          </p:nvPr>
        </p:nvSpPr>
        <p:spPr/>
        <p:txBody>
          <a:bodyPr/>
          <a:lstStyle/>
          <a:p>
            <a:fld id="{ACCF21D0-6498-4EAD-AFF2-A883B07557E7}" type="slidenum">
              <a:rPr lang="en-US" smtClean="0"/>
              <a:t>‹#›</a:t>
            </a:fld>
            <a:endParaRPr lang="en-US"/>
          </a:p>
        </p:txBody>
      </p:sp>
      <p:sp>
        <p:nvSpPr>
          <p:cNvPr id="6" name="Footer Placeholder 4">
            <a:extLst>
              <a:ext uri="{FF2B5EF4-FFF2-40B4-BE49-F238E27FC236}">
                <a16:creationId xmlns:a16="http://schemas.microsoft.com/office/drawing/2014/main" id="{D6F8E880-4ACB-1743-8439-88DAC3FE99F1}"/>
              </a:ext>
            </a:extLst>
          </p:cNvPr>
          <p:cNvSpPr txBox="1">
            <a:spLocks/>
          </p:cNvSpPr>
          <p:nvPr/>
        </p:nvSpPr>
        <p:spPr>
          <a:xfrm>
            <a:off x="578555" y="339372"/>
            <a:ext cx="4114800" cy="365125"/>
          </a:xfrm>
          <a:prstGeom prst="rect">
            <a:avLst/>
          </a:prstGeom>
        </p:spPr>
        <p:txBody>
          <a:bodyPr vert="horz" lIns="91440" tIns="45720" rIns="91440" bIns="45720" rtlCol="0" anchor="ctr"/>
          <a:lstStyle>
            <a:defPPr>
              <a:defRPr lang="en-VN"/>
            </a:defPPr>
            <a:lvl1pPr marL="0" algn="l" defTabSz="914400" rtl="0" eaLnBrk="1" latinLnBrk="0" hangingPunct="1">
              <a:defRPr sz="1000" b="0" i="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solidFill>
                  <a:schemeClr val="bg1">
                    <a:lumMod val="65000"/>
                    <a:alpha val="70000"/>
                  </a:schemeClr>
                </a:solidFill>
                <a:latin typeface="Arial Narrow" panose="020B0604020202020204" pitchFamily="34" charset="0"/>
                <a:cs typeface="Arial Narrow" panose="020B0604020202020204" pitchFamily="34" charset="0"/>
              </a:rPr>
              <a:t>POWERING DIGITAL TRANSFORMATION</a:t>
            </a:r>
          </a:p>
        </p:txBody>
      </p:sp>
      <p:pic>
        <p:nvPicPr>
          <p:cNvPr id="7" name="Picture 6">
            <a:extLst>
              <a:ext uri="{FF2B5EF4-FFF2-40B4-BE49-F238E27FC236}">
                <a16:creationId xmlns:a16="http://schemas.microsoft.com/office/drawing/2014/main" id="{03BEDD76-7FB4-3D45-8387-3A5F4B578141}"/>
              </a:ext>
            </a:extLst>
          </p:cNvPr>
          <p:cNvPicPr>
            <a:picLocks noChangeAspect="1"/>
          </p:cNvPicPr>
          <p:nvPr/>
        </p:nvPicPr>
        <p:blipFill rotWithShape="1">
          <a:blip r:embed="rId2" cstate="email">
            <a:lum bright="-20000"/>
            <a:extLst>
              <a:ext uri="{28A0092B-C50C-407E-A947-70E740481C1C}">
                <a14:useLocalDpi xmlns:a14="http://schemas.microsoft.com/office/drawing/2010/main"/>
              </a:ext>
            </a:extLst>
          </a:blip>
          <a:srcRect l="26448" t="25103" r="26448" b="25103"/>
          <a:stretch/>
        </p:blipFill>
        <p:spPr>
          <a:xfrm>
            <a:off x="10841046" y="251931"/>
            <a:ext cx="963670" cy="722794"/>
          </a:xfrm>
          <a:prstGeom prst="rect">
            <a:avLst/>
          </a:prstGeom>
          <a:effectLst/>
        </p:spPr>
      </p:pic>
    </p:spTree>
    <p:extLst>
      <p:ext uri="{BB962C8B-B14F-4D97-AF65-F5344CB8AC3E}">
        <p14:creationId xmlns:p14="http://schemas.microsoft.com/office/powerpoint/2010/main" val="2756497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5E7582-7B08-E24E-A09F-1298D58608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655CBC-6CF6-A349-AF46-6BFABEE73D27}"/>
              </a:ext>
            </a:extLst>
          </p:cNvPr>
          <p:cNvSpPr>
            <a:spLocks noGrp="1"/>
          </p:cNvSpPr>
          <p:nvPr>
            <p:ph type="sldNum" sz="quarter" idx="12"/>
          </p:nvPr>
        </p:nvSpPr>
        <p:spPr/>
        <p:txBody>
          <a:bodyPr/>
          <a:lstStyle/>
          <a:p>
            <a:fld id="{ACCF21D0-6498-4EAD-AFF2-A883B07557E7}" type="slidenum">
              <a:rPr lang="en-US" smtClean="0"/>
              <a:t>‹#›</a:t>
            </a:fld>
            <a:endParaRPr lang="en-US"/>
          </a:p>
        </p:txBody>
      </p:sp>
    </p:spTree>
    <p:extLst>
      <p:ext uri="{BB962C8B-B14F-4D97-AF65-F5344CB8AC3E}">
        <p14:creationId xmlns:p14="http://schemas.microsoft.com/office/powerpoint/2010/main" val="2916151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Thank You">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7A8574-BE83-B347-B8B7-54C57D41A17A}"/>
              </a:ext>
            </a:extLst>
          </p:cNvPr>
          <p:cNvSpPr/>
          <p:nvPr/>
        </p:nvSpPr>
        <p:spPr>
          <a:xfrm>
            <a:off x="0" y="-3313"/>
            <a:ext cx="12192000" cy="6861313"/>
          </a:xfrm>
          <a:prstGeom prst="rect">
            <a:avLst/>
          </a:prstGeom>
          <a:gradFill flip="none" rotWithShape="1">
            <a:gsLst>
              <a:gs pos="0">
                <a:schemeClr val="accent2">
                  <a:lumMod val="75000"/>
                  <a:alpha val="65000"/>
                </a:schemeClr>
              </a:gs>
              <a:gs pos="58000">
                <a:schemeClr val="accent2">
                  <a:alpha val="42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Text Placeholder 3">
            <a:extLst>
              <a:ext uri="{FF2B5EF4-FFF2-40B4-BE49-F238E27FC236}">
                <a16:creationId xmlns:a16="http://schemas.microsoft.com/office/drawing/2014/main" id="{04DECAF6-0104-CE43-B80B-F7FEF9C2B526}"/>
              </a:ext>
            </a:extLst>
          </p:cNvPr>
          <p:cNvSpPr>
            <a:spLocks noGrp="1"/>
          </p:cNvSpPr>
          <p:nvPr>
            <p:ph type="body" sz="half" idx="14" hasCustomPrompt="1"/>
          </p:nvPr>
        </p:nvSpPr>
        <p:spPr>
          <a:xfrm>
            <a:off x="3368322" y="2555978"/>
            <a:ext cx="5455356" cy="922867"/>
          </a:xfrm>
          <a:prstGeom prst="rect">
            <a:avLst/>
          </a:prstGeom>
        </p:spPr>
        <p:txBody>
          <a:bodyPr/>
          <a:lstStyle>
            <a:lvl1pPr marL="0" indent="0" algn="ctr">
              <a:buNone/>
              <a:defRPr sz="6000" b="1" i="0" spc="-150">
                <a:solidFill>
                  <a:schemeClr val="bg1"/>
                </a:solidFill>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Thank You</a:t>
            </a:r>
          </a:p>
        </p:txBody>
      </p:sp>
    </p:spTree>
    <p:extLst>
      <p:ext uri="{BB962C8B-B14F-4D97-AF65-F5344CB8AC3E}">
        <p14:creationId xmlns:p14="http://schemas.microsoft.com/office/powerpoint/2010/main" val="3092648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B28C3C9-1D40-A34D-BEA4-7C5710950CDE}"/>
              </a:ext>
            </a:extLst>
          </p:cNvPr>
          <p:cNvSpPr>
            <a:spLocks noGrp="1"/>
          </p:cNvSpPr>
          <p:nvPr>
            <p:ph type="ftr" sz="quarter" idx="3"/>
          </p:nvPr>
        </p:nvSpPr>
        <p:spPr>
          <a:xfrm>
            <a:off x="578555" y="6356350"/>
            <a:ext cx="4114800" cy="365125"/>
          </a:xfrm>
          <a:prstGeom prst="rect">
            <a:avLst/>
          </a:prstGeom>
        </p:spPr>
        <p:txBody>
          <a:bodyPr vert="horz" lIns="91440" tIns="45720" rIns="91440" bIns="45720" rtlCol="0" anchor="ctr"/>
          <a:lstStyle>
            <a:lvl1pPr algn="l">
              <a:defRPr sz="1000" b="0" i="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71FF2452-9B74-2948-A1DF-9B204DA7B782}"/>
              </a:ext>
            </a:extLst>
          </p:cNvPr>
          <p:cNvSpPr>
            <a:spLocks noGrp="1"/>
          </p:cNvSpPr>
          <p:nvPr>
            <p:ph type="sldNum" sz="quarter" idx="4"/>
          </p:nvPr>
        </p:nvSpPr>
        <p:spPr>
          <a:xfrm>
            <a:off x="8870245" y="6356350"/>
            <a:ext cx="2743200" cy="365125"/>
          </a:xfrm>
          <a:prstGeom prst="rect">
            <a:avLst/>
          </a:prstGeom>
        </p:spPr>
        <p:txBody>
          <a:bodyPr vert="horz" lIns="91440" tIns="45720" rIns="91440" bIns="45720" rtlCol="0" anchor="ctr"/>
          <a:lstStyle>
            <a:lvl1pPr algn="r">
              <a:defRPr sz="1000" b="0" i="0">
                <a:solidFill>
                  <a:schemeClr val="tx1">
                    <a:tint val="75000"/>
                  </a:schemeClr>
                </a:solidFill>
                <a:latin typeface="Arial" panose="020B0604020202020204" pitchFamily="34" charset="0"/>
                <a:cs typeface="Arial" panose="020B0604020202020204" pitchFamily="34" charset="0"/>
              </a:defRPr>
            </a:lvl1pPr>
          </a:lstStyle>
          <a:p>
            <a:fld id="{ACCF21D0-6498-4EAD-AFF2-A883B07557E7}" type="slidenum">
              <a:rPr lang="en-US" smtClean="0"/>
              <a:t>‹#›</a:t>
            </a:fld>
            <a:endParaRPr lang="en-US"/>
          </a:p>
        </p:txBody>
      </p:sp>
    </p:spTree>
    <p:extLst>
      <p:ext uri="{BB962C8B-B14F-4D97-AF65-F5344CB8AC3E}">
        <p14:creationId xmlns:p14="http://schemas.microsoft.com/office/powerpoint/2010/main" val="3434123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DA55A4FA-A7EA-4F1C-A2E4-917762E82192}"/>
              </a:ext>
            </a:extLst>
          </p:cNvPr>
          <p:cNvSpPr>
            <a:spLocks noGrp="1"/>
          </p:cNvSpPr>
          <p:nvPr>
            <p:ph type="body" sz="quarter" idx="10"/>
          </p:nvPr>
        </p:nvSpPr>
        <p:spPr>
          <a:xfrm>
            <a:off x="581320" y="3907302"/>
            <a:ext cx="7725022" cy="1539909"/>
          </a:xfrm>
        </p:spPr>
        <p:txBody>
          <a:bodyPr/>
          <a:lstStyle/>
          <a:p>
            <a:r>
              <a:rPr lang="en-US" dirty="0"/>
              <a:t>Ensemble Learning</a:t>
            </a:r>
          </a:p>
          <a:p>
            <a:r>
              <a:rPr lang="en-US" sz="1600" b="0" dirty="0"/>
              <a:t>Trang M. Nguyen (MSc), UET-VNUH, QAI</a:t>
            </a:r>
          </a:p>
          <a:p>
            <a:r>
              <a:rPr lang="en-US" sz="1600" b="0" dirty="0"/>
              <a:t>June 29, 2021</a:t>
            </a:r>
          </a:p>
        </p:txBody>
      </p:sp>
    </p:spTree>
    <p:extLst>
      <p:ext uri="{BB962C8B-B14F-4D97-AF65-F5344CB8AC3E}">
        <p14:creationId xmlns:p14="http://schemas.microsoft.com/office/powerpoint/2010/main" val="2087149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Bias Variance Trade-off</a:t>
            </a:r>
          </a:p>
        </p:txBody>
      </p:sp>
      <p:pic>
        <p:nvPicPr>
          <p:cNvPr id="5" name="Picture 4">
            <a:extLst>
              <a:ext uri="{FF2B5EF4-FFF2-40B4-BE49-F238E27FC236}">
                <a16:creationId xmlns:a16="http://schemas.microsoft.com/office/drawing/2014/main" id="{68FF62C0-645A-40A5-A1EE-43D66F745454}"/>
              </a:ext>
            </a:extLst>
          </p:cNvPr>
          <p:cNvPicPr>
            <a:picLocks noChangeAspect="1"/>
          </p:cNvPicPr>
          <p:nvPr/>
        </p:nvPicPr>
        <p:blipFill>
          <a:blip r:embed="rId2"/>
          <a:stretch>
            <a:fillRect/>
          </a:stretch>
        </p:blipFill>
        <p:spPr>
          <a:xfrm>
            <a:off x="2715187" y="1804702"/>
            <a:ext cx="6761627" cy="1835468"/>
          </a:xfrm>
          <a:prstGeom prst="rect">
            <a:avLst/>
          </a:prstGeom>
        </p:spPr>
      </p:pic>
      <p:pic>
        <p:nvPicPr>
          <p:cNvPr id="7" name="Picture 6">
            <a:extLst>
              <a:ext uri="{FF2B5EF4-FFF2-40B4-BE49-F238E27FC236}">
                <a16:creationId xmlns:a16="http://schemas.microsoft.com/office/drawing/2014/main" id="{3F907A98-79E8-42D2-A243-1C3858A0E6C6}"/>
              </a:ext>
            </a:extLst>
          </p:cNvPr>
          <p:cNvPicPr>
            <a:picLocks noChangeAspect="1"/>
          </p:cNvPicPr>
          <p:nvPr/>
        </p:nvPicPr>
        <p:blipFill>
          <a:blip r:embed="rId3"/>
          <a:stretch>
            <a:fillRect/>
          </a:stretch>
        </p:blipFill>
        <p:spPr>
          <a:xfrm>
            <a:off x="2715188" y="4702492"/>
            <a:ext cx="6761626" cy="1836635"/>
          </a:xfrm>
          <a:prstGeom prst="rect">
            <a:avLst/>
          </a:prstGeom>
        </p:spPr>
      </p:pic>
      <p:sp>
        <p:nvSpPr>
          <p:cNvPr id="8" name="TextBox 7">
            <a:extLst>
              <a:ext uri="{FF2B5EF4-FFF2-40B4-BE49-F238E27FC236}">
                <a16:creationId xmlns:a16="http://schemas.microsoft.com/office/drawing/2014/main" id="{1DC11F4C-475B-41C3-B640-151E96816FA7}"/>
              </a:ext>
            </a:extLst>
          </p:cNvPr>
          <p:cNvSpPr txBox="1"/>
          <p:nvPr/>
        </p:nvSpPr>
        <p:spPr>
          <a:xfrm>
            <a:off x="603504" y="1435370"/>
            <a:ext cx="10981944" cy="369332"/>
          </a:xfrm>
          <a:prstGeom prst="rect">
            <a:avLst/>
          </a:prstGeom>
          <a:noFill/>
        </p:spPr>
        <p:txBody>
          <a:bodyPr wrap="square" rtlCol="0">
            <a:spAutoFit/>
          </a:bodyPr>
          <a:lstStyle/>
          <a:p>
            <a:r>
              <a:rPr lang="en-US" dirty="0"/>
              <a:t>High bias, Low variance – poor approximation but robust/stable</a:t>
            </a:r>
          </a:p>
        </p:txBody>
      </p:sp>
      <p:sp>
        <p:nvSpPr>
          <p:cNvPr id="9" name="TextBox 8">
            <a:extLst>
              <a:ext uri="{FF2B5EF4-FFF2-40B4-BE49-F238E27FC236}">
                <a16:creationId xmlns:a16="http://schemas.microsoft.com/office/drawing/2014/main" id="{ECB2BDA6-124A-4659-861D-88538CC16586}"/>
              </a:ext>
            </a:extLst>
          </p:cNvPr>
          <p:cNvSpPr txBox="1"/>
          <p:nvPr/>
        </p:nvSpPr>
        <p:spPr>
          <a:xfrm>
            <a:off x="603504" y="4333160"/>
            <a:ext cx="10981944" cy="369332"/>
          </a:xfrm>
          <a:prstGeom prst="rect">
            <a:avLst/>
          </a:prstGeom>
          <a:noFill/>
        </p:spPr>
        <p:txBody>
          <a:bodyPr wrap="square" rtlCol="0">
            <a:spAutoFit/>
          </a:bodyPr>
          <a:lstStyle/>
          <a:p>
            <a:r>
              <a:rPr lang="en-US" dirty="0"/>
              <a:t>Low bias, high variance – good approximation but unstable</a:t>
            </a:r>
          </a:p>
        </p:txBody>
      </p:sp>
    </p:spTree>
    <p:extLst>
      <p:ext uri="{BB962C8B-B14F-4D97-AF65-F5344CB8AC3E}">
        <p14:creationId xmlns:p14="http://schemas.microsoft.com/office/powerpoint/2010/main" val="358463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Ways to Deal with Underfitting &amp; Overfitting</a:t>
            </a:r>
          </a:p>
        </p:txBody>
      </p:sp>
      <p:graphicFrame>
        <p:nvGraphicFramePr>
          <p:cNvPr id="6" name="Table 9">
            <a:extLst>
              <a:ext uri="{FF2B5EF4-FFF2-40B4-BE49-F238E27FC236}">
                <a16:creationId xmlns:a16="http://schemas.microsoft.com/office/drawing/2014/main" id="{F4E85C03-1761-4E83-BDD8-1EF4B6867011}"/>
              </a:ext>
            </a:extLst>
          </p:cNvPr>
          <p:cNvGraphicFramePr>
            <a:graphicFrameLocks noGrp="1"/>
          </p:cNvGraphicFramePr>
          <p:nvPr>
            <p:extLst>
              <p:ext uri="{D42A27DB-BD31-4B8C-83A1-F6EECF244321}">
                <p14:modId xmlns:p14="http://schemas.microsoft.com/office/powerpoint/2010/main" val="1394305235"/>
              </p:ext>
            </p:extLst>
          </p:nvPr>
        </p:nvGraphicFramePr>
        <p:xfrm>
          <a:off x="1582166" y="2173562"/>
          <a:ext cx="9024620" cy="2242990"/>
        </p:xfrm>
        <a:graphic>
          <a:graphicData uri="http://schemas.openxmlformats.org/drawingml/2006/table">
            <a:tbl>
              <a:tblPr firstRow="1" bandRow="1">
                <a:tableStyleId>{5C22544A-7EE6-4342-B048-85BDC9FD1C3A}</a:tableStyleId>
              </a:tblPr>
              <a:tblGrid>
                <a:gridCol w="4512310">
                  <a:extLst>
                    <a:ext uri="{9D8B030D-6E8A-4147-A177-3AD203B41FA5}">
                      <a16:colId xmlns:a16="http://schemas.microsoft.com/office/drawing/2014/main" val="2891040937"/>
                    </a:ext>
                  </a:extLst>
                </a:gridCol>
                <a:gridCol w="4512310">
                  <a:extLst>
                    <a:ext uri="{9D8B030D-6E8A-4147-A177-3AD203B41FA5}">
                      <a16:colId xmlns:a16="http://schemas.microsoft.com/office/drawing/2014/main" val="3484996813"/>
                    </a:ext>
                  </a:extLst>
                </a:gridCol>
              </a:tblGrid>
              <a:tr h="453569">
                <a:tc>
                  <a:txBody>
                    <a:bodyPr/>
                    <a:lstStyle/>
                    <a:p>
                      <a:pPr algn="ctr"/>
                      <a:r>
                        <a:rPr lang="en-US" dirty="0"/>
                        <a:t>Underfitting</a:t>
                      </a:r>
                    </a:p>
                  </a:txBody>
                  <a:tcPr/>
                </a:tc>
                <a:tc>
                  <a:txBody>
                    <a:bodyPr/>
                    <a:lstStyle/>
                    <a:p>
                      <a:pPr algn="ctr"/>
                      <a:r>
                        <a:rPr lang="en-US" dirty="0"/>
                        <a:t>Overfitting</a:t>
                      </a:r>
                    </a:p>
                  </a:txBody>
                  <a:tcPr/>
                </a:tc>
                <a:extLst>
                  <a:ext uri="{0D108BD9-81ED-4DB2-BD59-A6C34878D82A}">
                    <a16:rowId xmlns:a16="http://schemas.microsoft.com/office/drawing/2014/main" val="3252443608"/>
                  </a:ext>
                </a:extLst>
              </a:tr>
              <a:tr h="1789421">
                <a:tc>
                  <a:txBody>
                    <a:bodyPr/>
                    <a:lstStyle/>
                    <a:p>
                      <a:pPr marL="285750" indent="-285750">
                        <a:buFont typeface="Arial" panose="020B0604020202020204" pitchFamily="34" charset="0"/>
                        <a:buChar char="•"/>
                      </a:pPr>
                      <a:r>
                        <a:rPr lang="en-US" dirty="0"/>
                        <a:t>High empirical errors on both training and holdout sets</a:t>
                      </a:r>
                    </a:p>
                    <a:p>
                      <a:pPr marL="285750" indent="-285750">
                        <a:buFont typeface="Arial" panose="020B0604020202020204" pitchFamily="34" charset="0"/>
                        <a:buChar char="•"/>
                      </a:pPr>
                      <a:r>
                        <a:rPr lang="en-US" dirty="0"/>
                        <a:t>Model is too simple</a:t>
                      </a:r>
                    </a:p>
                    <a:p>
                      <a:pPr marL="285750" indent="-285750">
                        <a:buFont typeface="Arial" panose="020B0604020202020204" pitchFamily="34" charset="0"/>
                        <a:buChar char="•"/>
                      </a:pPr>
                      <a:r>
                        <a:rPr lang="en-US" dirty="0"/>
                        <a:t>High bias</a:t>
                      </a:r>
                    </a:p>
                    <a:p>
                      <a:pPr marL="285750" indent="-285750">
                        <a:buFont typeface="Arial" panose="020B0604020202020204" pitchFamily="34" charset="0"/>
                        <a:buChar char="•"/>
                      </a:pPr>
                      <a:r>
                        <a:rPr lang="en-US" dirty="0"/>
                        <a:t>Maybe not converged yet</a:t>
                      </a:r>
                    </a:p>
                  </a:txBody>
                  <a:tcPr/>
                </a:tc>
                <a:tc>
                  <a:txBody>
                    <a:bodyPr/>
                    <a:lstStyle/>
                    <a:p>
                      <a:pPr marL="285750" indent="-285750">
                        <a:buFont typeface="Arial" panose="020B0604020202020204" pitchFamily="34" charset="0"/>
                        <a:buChar char="•"/>
                      </a:pPr>
                      <a:r>
                        <a:rPr lang="en-US" dirty="0"/>
                        <a:t>Low empirical error on train but high empirical error on the holdout set</a:t>
                      </a:r>
                    </a:p>
                    <a:p>
                      <a:pPr marL="285750" indent="-285750">
                        <a:buFont typeface="Arial" panose="020B0604020202020204" pitchFamily="34" charset="0"/>
                        <a:buChar char="•"/>
                      </a:pPr>
                      <a:r>
                        <a:rPr lang="en-US" dirty="0"/>
                        <a:t>Model is too complex</a:t>
                      </a:r>
                    </a:p>
                    <a:p>
                      <a:pPr marL="285750" indent="-285750">
                        <a:buFont typeface="Arial" panose="020B0604020202020204" pitchFamily="34" charset="0"/>
                        <a:buChar char="•"/>
                      </a:pPr>
                      <a:r>
                        <a:rPr lang="en-US" dirty="0"/>
                        <a:t>High variance</a:t>
                      </a:r>
                    </a:p>
                    <a:p>
                      <a:pPr marL="285750" indent="-285750">
                        <a:buFont typeface="Arial" panose="020B0604020202020204" pitchFamily="34" charset="0"/>
                        <a:buChar char="•"/>
                      </a:pPr>
                      <a:r>
                        <a:rPr lang="en-US" dirty="0"/>
                        <a:t>May pass the ‘gold’ converged point</a:t>
                      </a:r>
                    </a:p>
                  </a:txBody>
                  <a:tcPr/>
                </a:tc>
                <a:extLst>
                  <a:ext uri="{0D108BD9-81ED-4DB2-BD59-A6C34878D82A}">
                    <a16:rowId xmlns:a16="http://schemas.microsoft.com/office/drawing/2014/main" val="1500681261"/>
                  </a:ext>
                </a:extLst>
              </a:tr>
            </a:tbl>
          </a:graphicData>
        </a:graphic>
      </p:graphicFrame>
    </p:spTree>
    <p:extLst>
      <p:ext uri="{BB962C8B-B14F-4D97-AF65-F5344CB8AC3E}">
        <p14:creationId xmlns:p14="http://schemas.microsoft.com/office/powerpoint/2010/main" val="1898058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Ways to Deal with Underfitting &amp; Overfitting</a:t>
            </a:r>
          </a:p>
        </p:txBody>
      </p:sp>
      <p:graphicFrame>
        <p:nvGraphicFramePr>
          <p:cNvPr id="6" name="Table 9">
            <a:extLst>
              <a:ext uri="{FF2B5EF4-FFF2-40B4-BE49-F238E27FC236}">
                <a16:creationId xmlns:a16="http://schemas.microsoft.com/office/drawing/2014/main" id="{F4E85C03-1761-4E83-BDD8-1EF4B6867011}"/>
              </a:ext>
            </a:extLst>
          </p:cNvPr>
          <p:cNvGraphicFramePr>
            <a:graphicFrameLocks noGrp="1"/>
          </p:cNvGraphicFramePr>
          <p:nvPr>
            <p:extLst>
              <p:ext uri="{D42A27DB-BD31-4B8C-83A1-F6EECF244321}">
                <p14:modId xmlns:p14="http://schemas.microsoft.com/office/powerpoint/2010/main" val="2489303433"/>
              </p:ext>
            </p:extLst>
          </p:nvPr>
        </p:nvGraphicFramePr>
        <p:xfrm>
          <a:off x="1582166" y="2173562"/>
          <a:ext cx="9024620" cy="2242990"/>
        </p:xfrm>
        <a:graphic>
          <a:graphicData uri="http://schemas.openxmlformats.org/drawingml/2006/table">
            <a:tbl>
              <a:tblPr firstRow="1" bandRow="1">
                <a:tableStyleId>{5C22544A-7EE6-4342-B048-85BDC9FD1C3A}</a:tableStyleId>
              </a:tblPr>
              <a:tblGrid>
                <a:gridCol w="4512310">
                  <a:extLst>
                    <a:ext uri="{9D8B030D-6E8A-4147-A177-3AD203B41FA5}">
                      <a16:colId xmlns:a16="http://schemas.microsoft.com/office/drawing/2014/main" val="2891040937"/>
                    </a:ext>
                  </a:extLst>
                </a:gridCol>
                <a:gridCol w="4512310">
                  <a:extLst>
                    <a:ext uri="{9D8B030D-6E8A-4147-A177-3AD203B41FA5}">
                      <a16:colId xmlns:a16="http://schemas.microsoft.com/office/drawing/2014/main" val="3484996813"/>
                    </a:ext>
                  </a:extLst>
                </a:gridCol>
              </a:tblGrid>
              <a:tr h="453569">
                <a:tc>
                  <a:txBody>
                    <a:bodyPr/>
                    <a:lstStyle/>
                    <a:p>
                      <a:pPr algn="ctr"/>
                      <a:r>
                        <a:rPr lang="en-US" dirty="0"/>
                        <a:t>Underfitting</a:t>
                      </a:r>
                    </a:p>
                  </a:txBody>
                  <a:tcPr/>
                </a:tc>
                <a:tc>
                  <a:txBody>
                    <a:bodyPr/>
                    <a:lstStyle/>
                    <a:p>
                      <a:pPr algn="ctr"/>
                      <a:r>
                        <a:rPr lang="en-US" dirty="0"/>
                        <a:t>Overfitting</a:t>
                      </a:r>
                    </a:p>
                  </a:txBody>
                  <a:tcPr/>
                </a:tc>
                <a:extLst>
                  <a:ext uri="{0D108BD9-81ED-4DB2-BD59-A6C34878D82A}">
                    <a16:rowId xmlns:a16="http://schemas.microsoft.com/office/drawing/2014/main" val="3252443608"/>
                  </a:ext>
                </a:extLst>
              </a:tr>
              <a:tr h="1789421">
                <a:tc>
                  <a:txBody>
                    <a:bodyPr/>
                    <a:lstStyle/>
                    <a:p>
                      <a:pPr marL="285750" indent="-285750">
                        <a:buFont typeface="Arial" panose="020B0604020202020204" pitchFamily="34" charset="0"/>
                        <a:buChar char="•"/>
                      </a:pPr>
                      <a:r>
                        <a:rPr lang="en-US" dirty="0"/>
                        <a:t>Increase the complexity of the model by adding more features</a:t>
                      </a:r>
                    </a:p>
                    <a:p>
                      <a:pPr marL="285750" indent="-285750">
                        <a:buFont typeface="Arial" panose="020B0604020202020204" pitchFamily="34" charset="0"/>
                        <a:buChar char="•"/>
                      </a:pPr>
                      <a:r>
                        <a:rPr lang="en-US" dirty="0"/>
                        <a:t>Increase the number of the training epochs</a:t>
                      </a:r>
                    </a:p>
                    <a:p>
                      <a:pPr marL="285750" indent="-285750">
                        <a:buFont typeface="Arial" panose="020B0604020202020204" pitchFamily="34" charset="0"/>
                        <a:buChar char="•"/>
                      </a:pPr>
                      <a:r>
                        <a:rPr lang="en-US" dirty="0"/>
                        <a:t>Remove noise from data</a:t>
                      </a:r>
                    </a:p>
                    <a:p>
                      <a:pPr marL="285750" indent="-285750">
                        <a:buFont typeface="Arial" panose="020B0604020202020204" pitchFamily="34" charset="0"/>
                        <a:buChar char="•"/>
                      </a:pPr>
                      <a:r>
                        <a:rPr lang="en-US" dirty="0"/>
                        <a:t>Try more complex models</a:t>
                      </a:r>
                    </a:p>
                  </a:txBody>
                  <a:tcPr/>
                </a:tc>
                <a:tc>
                  <a:txBody>
                    <a:bodyPr/>
                    <a:lstStyle/>
                    <a:p>
                      <a:pPr marL="285750" indent="-285750">
                        <a:buFont typeface="Arial" panose="020B0604020202020204" pitchFamily="34" charset="0"/>
                        <a:buChar char="•"/>
                      </a:pPr>
                      <a:r>
                        <a:rPr lang="en-US" dirty="0"/>
                        <a:t>Increase the training data size</a:t>
                      </a:r>
                    </a:p>
                    <a:p>
                      <a:pPr marL="285750" indent="-285750">
                        <a:buFont typeface="Arial" panose="020B0604020202020204" pitchFamily="34" charset="0"/>
                        <a:buChar char="•"/>
                      </a:pPr>
                      <a:r>
                        <a:rPr lang="en-US" dirty="0"/>
                        <a:t>Reduce the model complexity by feature selections</a:t>
                      </a:r>
                    </a:p>
                    <a:p>
                      <a:pPr marL="285750" indent="-285750">
                        <a:buFont typeface="Arial" panose="020B0604020202020204" pitchFamily="34" charset="0"/>
                        <a:buChar char="•"/>
                      </a:pPr>
                      <a:r>
                        <a:rPr lang="en-US" b="1" dirty="0"/>
                        <a:t>Ensemble Learning</a:t>
                      </a:r>
                    </a:p>
                    <a:p>
                      <a:pPr marL="285750" indent="-285750">
                        <a:buFont typeface="Arial" panose="020B0604020202020204" pitchFamily="34" charset="0"/>
                        <a:buChar char="•"/>
                      </a:pPr>
                      <a:r>
                        <a:rPr lang="en-US" b="0" dirty="0"/>
                        <a:t>Regularization, Early stopping, etc.</a:t>
                      </a:r>
                    </a:p>
                  </a:txBody>
                  <a:tcPr/>
                </a:tc>
                <a:extLst>
                  <a:ext uri="{0D108BD9-81ED-4DB2-BD59-A6C34878D82A}">
                    <a16:rowId xmlns:a16="http://schemas.microsoft.com/office/drawing/2014/main" val="1500681261"/>
                  </a:ext>
                </a:extLst>
              </a:tr>
            </a:tbl>
          </a:graphicData>
        </a:graphic>
      </p:graphicFrame>
      <p:sp>
        <p:nvSpPr>
          <p:cNvPr id="3" name="Rectangle: Rounded Corners 2">
            <a:extLst>
              <a:ext uri="{FF2B5EF4-FFF2-40B4-BE49-F238E27FC236}">
                <a16:creationId xmlns:a16="http://schemas.microsoft.com/office/drawing/2014/main" id="{EBDE6083-BD21-4D23-B6FE-5179E92DBBD1}"/>
              </a:ext>
            </a:extLst>
          </p:cNvPr>
          <p:cNvSpPr/>
          <p:nvPr/>
        </p:nvSpPr>
        <p:spPr>
          <a:xfrm>
            <a:off x="6327648" y="3493008"/>
            <a:ext cx="2368296" cy="292608"/>
          </a:xfrm>
          <a:prstGeom prst="round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458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28D96-BE28-4513-8D38-7CBDC9A3B414}"/>
              </a:ext>
            </a:extLst>
          </p:cNvPr>
          <p:cNvSpPr>
            <a:spLocks noGrp="1"/>
          </p:cNvSpPr>
          <p:nvPr>
            <p:ph type="title"/>
          </p:nvPr>
        </p:nvSpPr>
        <p:spPr/>
        <p:txBody>
          <a:bodyPr anchor="b"/>
          <a:lstStyle/>
          <a:p>
            <a:r>
              <a:rPr lang="en-US" dirty="0"/>
              <a:t>Ensemble Learning Overview</a:t>
            </a:r>
          </a:p>
        </p:txBody>
      </p:sp>
    </p:spTree>
    <p:extLst>
      <p:ext uri="{BB962C8B-B14F-4D97-AF65-F5344CB8AC3E}">
        <p14:creationId xmlns:p14="http://schemas.microsoft.com/office/powerpoint/2010/main" val="1460724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Applications</a:t>
            </a:r>
          </a:p>
        </p:txBody>
      </p:sp>
      <p:pic>
        <p:nvPicPr>
          <p:cNvPr id="5" name="Picture 4">
            <a:extLst>
              <a:ext uri="{FF2B5EF4-FFF2-40B4-BE49-F238E27FC236}">
                <a16:creationId xmlns:a16="http://schemas.microsoft.com/office/drawing/2014/main" id="{34971D6E-44C9-4835-84AA-6AA3B4299FB3}"/>
              </a:ext>
            </a:extLst>
          </p:cNvPr>
          <p:cNvPicPr>
            <a:picLocks noChangeAspect="1"/>
          </p:cNvPicPr>
          <p:nvPr/>
        </p:nvPicPr>
        <p:blipFill>
          <a:blip r:embed="rId3"/>
          <a:stretch>
            <a:fillRect/>
          </a:stretch>
        </p:blipFill>
        <p:spPr>
          <a:xfrm>
            <a:off x="398907" y="1627252"/>
            <a:ext cx="7282053" cy="4404344"/>
          </a:xfrm>
          <a:prstGeom prst="rect">
            <a:avLst/>
          </a:prstGeom>
        </p:spPr>
      </p:pic>
      <p:sp>
        <p:nvSpPr>
          <p:cNvPr id="7" name="TextBox 6">
            <a:extLst>
              <a:ext uri="{FF2B5EF4-FFF2-40B4-BE49-F238E27FC236}">
                <a16:creationId xmlns:a16="http://schemas.microsoft.com/office/drawing/2014/main" id="{616708B4-4436-4371-B66C-C4AC6DE2750C}"/>
              </a:ext>
            </a:extLst>
          </p:cNvPr>
          <p:cNvSpPr txBox="1"/>
          <p:nvPr/>
        </p:nvSpPr>
        <p:spPr>
          <a:xfrm>
            <a:off x="7589520" y="2852928"/>
            <a:ext cx="4087368" cy="1415772"/>
          </a:xfrm>
          <a:prstGeom prst="rect">
            <a:avLst/>
          </a:prstGeom>
          <a:noFill/>
        </p:spPr>
        <p:txBody>
          <a:bodyPr wrap="square" rtlCol="0">
            <a:spAutoFit/>
          </a:bodyPr>
          <a:lstStyle/>
          <a:p>
            <a:r>
              <a:rPr lang="en-US" sz="1600" b="1" dirty="0"/>
              <a:t>Netflix Prize </a:t>
            </a:r>
            <a:r>
              <a:rPr lang="en-US" sz="1600" dirty="0"/>
              <a:t>- Supervised learning task:</a:t>
            </a:r>
          </a:p>
          <a:p>
            <a:pPr marL="285750" indent="-285750">
              <a:buFont typeface="Arial" panose="020B0604020202020204" pitchFamily="34" charset="0"/>
              <a:buChar char="•"/>
            </a:pPr>
            <a:r>
              <a:rPr lang="en-US" sz="1400" dirty="0"/>
              <a:t>Training data is a set of users and ratings (1-5) those users have given to movies</a:t>
            </a:r>
          </a:p>
          <a:p>
            <a:pPr marL="285750" indent="-285750">
              <a:buFont typeface="Arial" panose="020B0604020202020204" pitchFamily="34" charset="0"/>
              <a:buChar char="•"/>
            </a:pPr>
            <a:r>
              <a:rPr lang="en-US" sz="1400" dirty="0"/>
              <a:t>Construct a classifier that given a user and an unrated movie, correctly classify that movie as either 1-5 stars</a:t>
            </a:r>
          </a:p>
        </p:txBody>
      </p:sp>
    </p:spTree>
    <p:extLst>
      <p:ext uri="{BB962C8B-B14F-4D97-AF65-F5344CB8AC3E}">
        <p14:creationId xmlns:p14="http://schemas.microsoft.com/office/powerpoint/2010/main" val="3385089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Ensemble Learning</a:t>
            </a:r>
          </a:p>
        </p:txBody>
      </p:sp>
      <p:sp>
        <p:nvSpPr>
          <p:cNvPr id="4" name="TextBox 3">
            <a:extLst>
              <a:ext uri="{FF2B5EF4-FFF2-40B4-BE49-F238E27FC236}">
                <a16:creationId xmlns:a16="http://schemas.microsoft.com/office/drawing/2014/main" id="{43703BF3-C1E3-4443-B27F-F8BA03A36508}"/>
              </a:ext>
            </a:extLst>
          </p:cNvPr>
          <p:cNvSpPr txBox="1"/>
          <p:nvPr/>
        </p:nvSpPr>
        <p:spPr>
          <a:xfrm>
            <a:off x="603504" y="1335024"/>
            <a:ext cx="10981944" cy="273921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b="1" dirty="0"/>
              <a:t>Wisdom of the crowd:</a:t>
            </a:r>
            <a:r>
              <a:rPr lang="en-US" dirty="0"/>
              <a:t> ask a </a:t>
            </a:r>
            <a:r>
              <a:rPr lang="en-US" b="1" dirty="0"/>
              <a:t>complex question</a:t>
            </a:r>
            <a:r>
              <a:rPr lang="en-US" dirty="0"/>
              <a:t> to thousands of random people, then aggregate their answers. In many cases you will find that this </a:t>
            </a:r>
            <a:r>
              <a:rPr lang="en-US" b="1" dirty="0"/>
              <a:t>aggregated answer is better than individual’s answer </a:t>
            </a:r>
            <a:r>
              <a:rPr lang="en-US" dirty="0"/>
              <a:t>(sometimes even experts’ answer)</a:t>
            </a:r>
            <a:br>
              <a:rPr lang="en-US" dirty="0"/>
            </a:br>
            <a:r>
              <a:rPr lang="en-US" dirty="0"/>
              <a:t>Ex: How many jellybeans in the jar? Individual estimates VS. group average?</a:t>
            </a:r>
          </a:p>
          <a:p>
            <a:pPr marL="285750" indent="-285750">
              <a:buFont typeface="Arial" panose="020B0604020202020204" pitchFamily="34" charset="0"/>
              <a:buChar char="•"/>
            </a:pPr>
            <a:r>
              <a:rPr lang="en-US" b="1" dirty="0"/>
              <a:t>General Idea:</a:t>
            </a:r>
            <a:r>
              <a:rPr lang="en-US" dirty="0"/>
              <a:t> aggregate the predictions of a group of predictors will often get better predictions than with the best individual predictor.</a:t>
            </a:r>
          </a:p>
          <a:p>
            <a:pPr marL="742950" lvl="1" indent="-285750">
              <a:buFont typeface="Courier New" panose="02070309020205020404" pitchFamily="49" charset="0"/>
              <a:buChar char="o"/>
            </a:pPr>
            <a:r>
              <a:rPr lang="en-US" dirty="0"/>
              <a:t>A group of predictors is called an </a:t>
            </a:r>
            <a:r>
              <a:rPr lang="en-US" b="1" dirty="0"/>
              <a:t>ensemble</a:t>
            </a:r>
            <a:r>
              <a:rPr lang="en-US" dirty="0"/>
              <a:t>; thus, this technique is called </a:t>
            </a:r>
            <a:r>
              <a:rPr lang="en-US" b="1" dirty="0"/>
              <a:t>Ensemble Learning</a:t>
            </a:r>
          </a:p>
          <a:p>
            <a:pPr marL="742950" lvl="1" indent="-285750">
              <a:spcAft>
                <a:spcPts val="600"/>
              </a:spcAft>
              <a:buFont typeface="Courier New" panose="02070309020205020404" pitchFamily="49" charset="0"/>
              <a:buChar char="o"/>
            </a:pPr>
            <a:r>
              <a:rPr lang="en-US" dirty="0"/>
              <a:t>Ensemble Learning algorithm is called an </a:t>
            </a:r>
            <a:r>
              <a:rPr lang="en-US" b="1" dirty="0"/>
              <a:t>Ensemble method</a:t>
            </a:r>
          </a:p>
          <a:p>
            <a:pPr marL="285750" indent="-285750">
              <a:buFont typeface="Arial" panose="020B0604020202020204" pitchFamily="34" charset="0"/>
              <a:buChar char="•"/>
            </a:pPr>
            <a:r>
              <a:rPr lang="en-US" b="1" dirty="0"/>
              <a:t>Intuition: </a:t>
            </a:r>
            <a:r>
              <a:rPr lang="en-US" dirty="0"/>
              <a:t>simulate what we do when we combine an expert panel in a human decision-making process</a:t>
            </a:r>
          </a:p>
        </p:txBody>
      </p:sp>
      <p:pic>
        <p:nvPicPr>
          <p:cNvPr id="6" name="Picture 5">
            <a:extLst>
              <a:ext uri="{FF2B5EF4-FFF2-40B4-BE49-F238E27FC236}">
                <a16:creationId xmlns:a16="http://schemas.microsoft.com/office/drawing/2014/main" id="{7CEE193A-A3ED-4218-97AC-2D8544164618}"/>
              </a:ext>
            </a:extLst>
          </p:cNvPr>
          <p:cNvPicPr>
            <a:picLocks noChangeAspect="1"/>
          </p:cNvPicPr>
          <p:nvPr/>
        </p:nvPicPr>
        <p:blipFill>
          <a:blip r:embed="rId2"/>
          <a:stretch>
            <a:fillRect/>
          </a:stretch>
        </p:blipFill>
        <p:spPr>
          <a:xfrm>
            <a:off x="6799265" y="4221181"/>
            <a:ext cx="4600255" cy="2459859"/>
          </a:xfrm>
          <a:prstGeom prst="rect">
            <a:avLst/>
          </a:prstGeom>
        </p:spPr>
      </p:pic>
    </p:spTree>
    <p:extLst>
      <p:ext uri="{BB962C8B-B14F-4D97-AF65-F5344CB8AC3E}">
        <p14:creationId xmlns:p14="http://schemas.microsoft.com/office/powerpoint/2010/main" val="3112108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Why does it work?</a:t>
            </a:r>
          </a:p>
        </p:txBody>
      </p:sp>
      <p:sp>
        <p:nvSpPr>
          <p:cNvPr id="4" name="TextBox 3">
            <a:extLst>
              <a:ext uri="{FF2B5EF4-FFF2-40B4-BE49-F238E27FC236}">
                <a16:creationId xmlns:a16="http://schemas.microsoft.com/office/drawing/2014/main" id="{43703BF3-C1E3-4443-B27F-F8BA03A36508}"/>
              </a:ext>
            </a:extLst>
          </p:cNvPr>
          <p:cNvSpPr txBox="1"/>
          <p:nvPr/>
        </p:nvSpPr>
        <p:spPr>
          <a:xfrm>
            <a:off x="603504" y="1335024"/>
            <a:ext cx="10981944" cy="170816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Suppose there are 25 base classifiers</a:t>
            </a:r>
          </a:p>
          <a:p>
            <a:pPr marL="742950" lvl="1" indent="-285750">
              <a:spcAft>
                <a:spcPts val="600"/>
              </a:spcAft>
              <a:buFont typeface="Courier New" panose="02070309020205020404" pitchFamily="49" charset="0"/>
              <a:buChar char="o"/>
            </a:pPr>
            <a:r>
              <a:rPr lang="en-US" dirty="0"/>
              <a:t>Each classifier has error rate, ɛ = 0.35</a:t>
            </a:r>
          </a:p>
          <a:p>
            <a:pPr marL="742950" lvl="1" indent="-285750">
              <a:spcAft>
                <a:spcPts val="600"/>
              </a:spcAft>
              <a:buFont typeface="Courier New" panose="02070309020205020404" pitchFamily="49" charset="0"/>
              <a:buChar char="o"/>
            </a:pPr>
            <a:r>
              <a:rPr lang="en-US" dirty="0"/>
              <a:t>Assume classifiers are independent</a:t>
            </a:r>
          </a:p>
          <a:p>
            <a:pPr marL="742950" lvl="1" indent="-285750">
              <a:spcAft>
                <a:spcPts val="600"/>
              </a:spcAft>
              <a:buFont typeface="Courier New" panose="02070309020205020404" pitchFamily="49" charset="0"/>
              <a:buChar char="o"/>
            </a:pPr>
            <a:r>
              <a:rPr lang="en-US" dirty="0"/>
              <a:t>Probability that the ensemble classifier makes a wrong prediction</a:t>
            </a:r>
            <a:br>
              <a:rPr lang="en-US" dirty="0"/>
            </a:br>
            <a:r>
              <a:rPr lang="en-US" dirty="0"/>
              <a:t>(i.e., at least 13 out of the 25 classifiers misclassified):</a:t>
            </a:r>
          </a:p>
        </p:txBody>
      </p:sp>
      <p:pic>
        <p:nvPicPr>
          <p:cNvPr id="5" name="Picture 4">
            <a:extLst>
              <a:ext uri="{FF2B5EF4-FFF2-40B4-BE49-F238E27FC236}">
                <a16:creationId xmlns:a16="http://schemas.microsoft.com/office/drawing/2014/main" id="{552E9B39-2338-473E-94D5-CE756F1882C4}"/>
              </a:ext>
            </a:extLst>
          </p:cNvPr>
          <p:cNvPicPr>
            <a:picLocks noChangeAspect="1"/>
          </p:cNvPicPr>
          <p:nvPr/>
        </p:nvPicPr>
        <p:blipFill>
          <a:blip r:embed="rId2"/>
          <a:stretch>
            <a:fillRect/>
          </a:stretch>
        </p:blipFill>
        <p:spPr>
          <a:xfrm>
            <a:off x="4246626" y="3253495"/>
            <a:ext cx="3695700" cy="1133475"/>
          </a:xfrm>
          <a:prstGeom prst="rect">
            <a:avLst/>
          </a:prstGeom>
        </p:spPr>
      </p:pic>
    </p:spTree>
    <p:extLst>
      <p:ext uri="{BB962C8B-B14F-4D97-AF65-F5344CB8AC3E}">
        <p14:creationId xmlns:p14="http://schemas.microsoft.com/office/powerpoint/2010/main" val="790170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Why does it work?</a:t>
            </a:r>
          </a:p>
        </p:txBody>
      </p:sp>
      <p:sp>
        <p:nvSpPr>
          <p:cNvPr id="4" name="TextBox 3">
            <a:extLst>
              <a:ext uri="{FF2B5EF4-FFF2-40B4-BE49-F238E27FC236}">
                <a16:creationId xmlns:a16="http://schemas.microsoft.com/office/drawing/2014/main" id="{43703BF3-C1E3-4443-B27F-F8BA03A36508}"/>
              </a:ext>
            </a:extLst>
          </p:cNvPr>
          <p:cNvSpPr txBox="1"/>
          <p:nvPr/>
        </p:nvSpPr>
        <p:spPr>
          <a:xfrm>
            <a:off x="603504" y="1335024"/>
            <a:ext cx="10981944" cy="150810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The law off large number:</a:t>
            </a:r>
          </a:p>
          <a:p>
            <a:pPr marL="742950" lvl="1" indent="-285750">
              <a:spcAft>
                <a:spcPts val="600"/>
              </a:spcAft>
              <a:buFont typeface="Courier New" panose="02070309020205020404" pitchFamily="49" charset="0"/>
              <a:buChar char="o"/>
            </a:pPr>
            <a:r>
              <a:rPr lang="en-US" sz="1600" dirty="0"/>
              <a:t>Suppose you have a slightly biased coin that has a 51% chance of coming up heads, and 49% chance of coming up tails. If you toss it 1,000 times, you will generally get more or less 510 heads and 490 tails.</a:t>
            </a:r>
          </a:p>
          <a:p>
            <a:pPr marL="742950" lvl="1" indent="-285750">
              <a:spcAft>
                <a:spcPts val="600"/>
              </a:spcAft>
              <a:buFont typeface="Courier New" panose="02070309020205020404" pitchFamily="49" charset="0"/>
              <a:buChar char="o"/>
            </a:pPr>
            <a:r>
              <a:rPr lang="en-US" sz="1600" dirty="0"/>
              <a:t>The probability of obtaining a majority of heads after 1,000 tosses is close to 75%, with 10,000 tosses, the probability climbs over 97%</a:t>
            </a:r>
          </a:p>
        </p:txBody>
      </p:sp>
      <p:pic>
        <p:nvPicPr>
          <p:cNvPr id="6" name="Picture 5">
            <a:extLst>
              <a:ext uri="{FF2B5EF4-FFF2-40B4-BE49-F238E27FC236}">
                <a16:creationId xmlns:a16="http://schemas.microsoft.com/office/drawing/2014/main" id="{56760483-6327-4772-A0AB-2CDC851D6C00}"/>
              </a:ext>
            </a:extLst>
          </p:cNvPr>
          <p:cNvPicPr>
            <a:picLocks noChangeAspect="1"/>
          </p:cNvPicPr>
          <p:nvPr/>
        </p:nvPicPr>
        <p:blipFill>
          <a:blip r:embed="rId2"/>
          <a:stretch>
            <a:fillRect/>
          </a:stretch>
        </p:blipFill>
        <p:spPr>
          <a:xfrm>
            <a:off x="3188208" y="2971144"/>
            <a:ext cx="5812536" cy="2385562"/>
          </a:xfrm>
          <a:prstGeom prst="rect">
            <a:avLst/>
          </a:prstGeom>
        </p:spPr>
      </p:pic>
      <p:sp>
        <p:nvSpPr>
          <p:cNvPr id="7" name="TextBox 6">
            <a:extLst>
              <a:ext uri="{FF2B5EF4-FFF2-40B4-BE49-F238E27FC236}">
                <a16:creationId xmlns:a16="http://schemas.microsoft.com/office/drawing/2014/main" id="{E13A2EB3-7734-4E8C-A621-7B13F51D171B}"/>
              </a:ext>
            </a:extLst>
          </p:cNvPr>
          <p:cNvSpPr txBox="1"/>
          <p:nvPr/>
        </p:nvSpPr>
        <p:spPr>
          <a:xfrm>
            <a:off x="603504" y="5669935"/>
            <a:ext cx="10981944" cy="83099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600" b="1" dirty="0"/>
              <a:t>Be careful:</a:t>
            </a:r>
            <a:r>
              <a:rPr lang="en-US" sz="1600" dirty="0"/>
              <a:t> this is only true if all classifiers are perfectly independent, making uncorrelated errors, which is clearly not the case since they are trained on the same data. They are likely to make the same types of errors.</a:t>
            </a:r>
            <a:br>
              <a:rPr lang="en-US" sz="1600" dirty="0"/>
            </a:br>
            <a:r>
              <a:rPr lang="en-US" sz="1600" dirty="0">
                <a:sym typeface="Wingdings" panose="05000000000000000000" pitchFamily="2" charset="2"/>
              </a:rPr>
              <a:t> </a:t>
            </a:r>
            <a:r>
              <a:rPr lang="en-US" sz="1600" b="1" dirty="0">
                <a:sym typeface="Wingdings" panose="05000000000000000000" pitchFamily="2" charset="2"/>
              </a:rPr>
              <a:t>Ensemble methods work best when the predictors are as independent from one another as possible.</a:t>
            </a:r>
            <a:endParaRPr lang="en-US" sz="1600" b="1" dirty="0"/>
          </a:p>
        </p:txBody>
      </p:sp>
    </p:spTree>
    <p:extLst>
      <p:ext uri="{BB962C8B-B14F-4D97-AF65-F5344CB8AC3E}">
        <p14:creationId xmlns:p14="http://schemas.microsoft.com/office/powerpoint/2010/main" val="3207834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Data manipulation</a:t>
            </a:r>
          </a:p>
        </p:txBody>
      </p:sp>
      <p:pic>
        <p:nvPicPr>
          <p:cNvPr id="5" name="Picture 4">
            <a:extLst>
              <a:ext uri="{FF2B5EF4-FFF2-40B4-BE49-F238E27FC236}">
                <a16:creationId xmlns:a16="http://schemas.microsoft.com/office/drawing/2014/main" id="{77DBBC43-9960-4073-BCC2-19DA3B69EACC}"/>
              </a:ext>
            </a:extLst>
          </p:cNvPr>
          <p:cNvPicPr>
            <a:picLocks noChangeAspect="1"/>
          </p:cNvPicPr>
          <p:nvPr/>
        </p:nvPicPr>
        <p:blipFill>
          <a:blip r:embed="rId2"/>
          <a:stretch>
            <a:fillRect/>
          </a:stretch>
        </p:blipFill>
        <p:spPr>
          <a:xfrm>
            <a:off x="603504" y="1686369"/>
            <a:ext cx="5399913" cy="3485262"/>
          </a:xfrm>
          <a:prstGeom prst="rect">
            <a:avLst/>
          </a:prstGeom>
        </p:spPr>
      </p:pic>
      <p:sp>
        <p:nvSpPr>
          <p:cNvPr id="8" name="TextBox 7">
            <a:extLst>
              <a:ext uri="{FF2B5EF4-FFF2-40B4-BE49-F238E27FC236}">
                <a16:creationId xmlns:a16="http://schemas.microsoft.com/office/drawing/2014/main" id="{D1DF2323-8792-426F-A6FF-8CA7672B5EF4}"/>
              </a:ext>
            </a:extLst>
          </p:cNvPr>
          <p:cNvSpPr txBox="1"/>
          <p:nvPr/>
        </p:nvSpPr>
        <p:spPr>
          <a:xfrm>
            <a:off x="6185535" y="2651864"/>
            <a:ext cx="5399913" cy="1554272"/>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Sampling both training instances and features is called the </a:t>
            </a:r>
            <a:r>
              <a:rPr lang="en-US" b="1" dirty="0"/>
              <a:t>Random Patches</a:t>
            </a:r>
            <a:r>
              <a:rPr lang="en-US" dirty="0"/>
              <a:t> method</a:t>
            </a:r>
          </a:p>
          <a:p>
            <a:pPr marL="285750" indent="-285750">
              <a:spcAft>
                <a:spcPts val="600"/>
              </a:spcAft>
              <a:buFont typeface="Arial" panose="020B0604020202020204" pitchFamily="34" charset="0"/>
              <a:buChar char="•"/>
            </a:pPr>
            <a:r>
              <a:rPr lang="en-US" dirty="0"/>
              <a:t>Keeping all training instances but sampling features is called the </a:t>
            </a:r>
            <a:r>
              <a:rPr lang="en-US" b="1" dirty="0"/>
              <a:t>Random Subspaces method</a:t>
            </a:r>
          </a:p>
        </p:txBody>
      </p:sp>
    </p:spTree>
    <p:extLst>
      <p:ext uri="{BB962C8B-B14F-4D97-AF65-F5344CB8AC3E}">
        <p14:creationId xmlns:p14="http://schemas.microsoft.com/office/powerpoint/2010/main" val="3242107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Modeling process manipulation</a:t>
            </a:r>
          </a:p>
        </p:txBody>
      </p:sp>
      <p:pic>
        <p:nvPicPr>
          <p:cNvPr id="4" name="Picture 3">
            <a:extLst>
              <a:ext uri="{FF2B5EF4-FFF2-40B4-BE49-F238E27FC236}">
                <a16:creationId xmlns:a16="http://schemas.microsoft.com/office/drawing/2014/main" id="{51748A1A-B4BA-4017-A436-275A96305836}"/>
              </a:ext>
            </a:extLst>
          </p:cNvPr>
          <p:cNvPicPr>
            <a:picLocks noChangeAspect="1"/>
          </p:cNvPicPr>
          <p:nvPr/>
        </p:nvPicPr>
        <p:blipFill>
          <a:blip r:embed="rId2"/>
          <a:stretch>
            <a:fillRect/>
          </a:stretch>
        </p:blipFill>
        <p:spPr>
          <a:xfrm>
            <a:off x="2897576" y="2101731"/>
            <a:ext cx="6396847" cy="1396174"/>
          </a:xfrm>
          <a:prstGeom prst="rect">
            <a:avLst/>
          </a:prstGeom>
        </p:spPr>
      </p:pic>
      <p:pic>
        <p:nvPicPr>
          <p:cNvPr id="7" name="Picture 6">
            <a:extLst>
              <a:ext uri="{FF2B5EF4-FFF2-40B4-BE49-F238E27FC236}">
                <a16:creationId xmlns:a16="http://schemas.microsoft.com/office/drawing/2014/main" id="{10E4AAE7-C259-411A-8F71-253D78A8A4EA}"/>
              </a:ext>
            </a:extLst>
          </p:cNvPr>
          <p:cNvPicPr>
            <a:picLocks noChangeAspect="1"/>
          </p:cNvPicPr>
          <p:nvPr/>
        </p:nvPicPr>
        <p:blipFill>
          <a:blip r:embed="rId3"/>
          <a:stretch>
            <a:fillRect/>
          </a:stretch>
        </p:blipFill>
        <p:spPr>
          <a:xfrm>
            <a:off x="2736913" y="4415812"/>
            <a:ext cx="6715125" cy="1533525"/>
          </a:xfrm>
          <a:prstGeom prst="rect">
            <a:avLst/>
          </a:prstGeom>
        </p:spPr>
      </p:pic>
      <p:sp>
        <p:nvSpPr>
          <p:cNvPr id="8" name="TextBox 7">
            <a:extLst>
              <a:ext uri="{FF2B5EF4-FFF2-40B4-BE49-F238E27FC236}">
                <a16:creationId xmlns:a16="http://schemas.microsoft.com/office/drawing/2014/main" id="{5181F6AB-EFBE-44DF-AE25-DA095CC435A7}"/>
              </a:ext>
            </a:extLst>
          </p:cNvPr>
          <p:cNvSpPr txBox="1"/>
          <p:nvPr/>
        </p:nvSpPr>
        <p:spPr>
          <a:xfrm>
            <a:off x="2897576" y="1563624"/>
            <a:ext cx="3480440" cy="369332"/>
          </a:xfrm>
          <a:prstGeom prst="rect">
            <a:avLst/>
          </a:prstGeom>
          <a:noFill/>
        </p:spPr>
        <p:txBody>
          <a:bodyPr wrap="none" rtlCol="0">
            <a:spAutoFit/>
          </a:bodyPr>
          <a:lstStyle/>
          <a:p>
            <a:r>
              <a:rPr lang="en-US"/>
              <a:t>Manipulating the parameter sets</a:t>
            </a:r>
            <a:endParaRPr lang="en-US" dirty="0"/>
          </a:p>
        </p:txBody>
      </p:sp>
      <p:sp>
        <p:nvSpPr>
          <p:cNvPr id="9" name="TextBox 8">
            <a:extLst>
              <a:ext uri="{FF2B5EF4-FFF2-40B4-BE49-F238E27FC236}">
                <a16:creationId xmlns:a16="http://schemas.microsoft.com/office/drawing/2014/main" id="{6033A8DA-E20C-4888-BCFA-79EFE472BCC9}"/>
              </a:ext>
            </a:extLst>
          </p:cNvPr>
          <p:cNvSpPr txBox="1"/>
          <p:nvPr/>
        </p:nvSpPr>
        <p:spPr>
          <a:xfrm>
            <a:off x="2897576" y="4046480"/>
            <a:ext cx="3005951" cy="369332"/>
          </a:xfrm>
          <a:prstGeom prst="rect">
            <a:avLst/>
          </a:prstGeom>
          <a:noFill/>
        </p:spPr>
        <p:txBody>
          <a:bodyPr wrap="none" rtlCol="0">
            <a:spAutoFit/>
          </a:bodyPr>
          <a:lstStyle/>
          <a:p>
            <a:r>
              <a:rPr lang="en-US" dirty="0"/>
              <a:t>Manipulating the algorithms</a:t>
            </a:r>
          </a:p>
        </p:txBody>
      </p:sp>
    </p:spTree>
    <p:extLst>
      <p:ext uri="{BB962C8B-B14F-4D97-AF65-F5344CB8AC3E}">
        <p14:creationId xmlns:p14="http://schemas.microsoft.com/office/powerpoint/2010/main" val="692122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Outline</a:t>
            </a:r>
          </a:p>
        </p:txBody>
      </p:sp>
      <p:sp>
        <p:nvSpPr>
          <p:cNvPr id="3" name="TextBox 2">
            <a:extLst>
              <a:ext uri="{FF2B5EF4-FFF2-40B4-BE49-F238E27FC236}">
                <a16:creationId xmlns:a16="http://schemas.microsoft.com/office/drawing/2014/main" id="{34F74241-4D6A-4734-A502-D79452A52DCF}"/>
              </a:ext>
            </a:extLst>
          </p:cNvPr>
          <p:cNvSpPr txBox="1"/>
          <p:nvPr/>
        </p:nvSpPr>
        <p:spPr>
          <a:xfrm>
            <a:off x="603504" y="1335024"/>
            <a:ext cx="10981944" cy="4247317"/>
          </a:xfrm>
          <a:prstGeom prst="rect">
            <a:avLst/>
          </a:prstGeom>
          <a:noFill/>
        </p:spPr>
        <p:txBody>
          <a:bodyPr wrap="square" rtlCol="0">
            <a:spAutoFit/>
          </a:bodyPr>
          <a:lstStyle/>
          <a:p>
            <a:pPr marL="285750" indent="-285750">
              <a:buFont typeface="Arial" panose="020B0604020202020204" pitchFamily="34" charset="0"/>
              <a:buChar char="•"/>
            </a:pPr>
            <a:r>
              <a:rPr lang="en-US" dirty="0"/>
              <a:t>Model Generalization</a:t>
            </a:r>
          </a:p>
          <a:p>
            <a:pPr marL="742950" lvl="1" indent="-285750">
              <a:buFont typeface="Courier New" panose="02070309020205020404" pitchFamily="49" charset="0"/>
              <a:buChar char="o"/>
            </a:pPr>
            <a:r>
              <a:rPr lang="en-US" dirty="0"/>
              <a:t>Underfitting, Overfitting, Good Fit</a:t>
            </a:r>
          </a:p>
          <a:p>
            <a:pPr marL="742950" lvl="1" indent="-285750">
              <a:buFont typeface="Courier New" panose="02070309020205020404" pitchFamily="49" charset="0"/>
              <a:buChar char="o"/>
            </a:pPr>
            <a:r>
              <a:rPr lang="en-US" dirty="0"/>
              <a:t>Bias Variance Trade-off</a:t>
            </a:r>
          </a:p>
          <a:p>
            <a:pPr marL="742950" lvl="1" indent="-285750">
              <a:buFont typeface="Courier New" panose="02070309020205020404" pitchFamily="49" charset="0"/>
              <a:buChar char="o"/>
            </a:pPr>
            <a:r>
              <a:rPr lang="en-US" dirty="0"/>
              <a:t>Ways to Deal with Underfitting &amp; Overfitting</a:t>
            </a:r>
          </a:p>
          <a:p>
            <a:pPr marL="285750" indent="-285750">
              <a:buFont typeface="Arial" panose="020B0604020202020204" pitchFamily="34" charset="0"/>
              <a:buChar char="•"/>
            </a:pPr>
            <a:r>
              <a:rPr lang="en-US" dirty="0"/>
              <a:t>Ensemble Learning Overview</a:t>
            </a:r>
          </a:p>
          <a:p>
            <a:pPr marL="285750" indent="-285750">
              <a:buFont typeface="Arial" panose="020B0604020202020204" pitchFamily="34" charset="0"/>
              <a:buChar char="•"/>
            </a:pPr>
            <a:r>
              <a:rPr lang="en-US" dirty="0"/>
              <a:t>Bagging</a:t>
            </a:r>
          </a:p>
          <a:p>
            <a:pPr marL="742950" lvl="1" indent="-285750">
              <a:buFont typeface="Courier New" panose="02070309020205020404" pitchFamily="49" charset="0"/>
              <a:buChar char="o"/>
            </a:pPr>
            <a:r>
              <a:rPr lang="en-US" dirty="0"/>
              <a:t>Bagging and Pasting</a:t>
            </a:r>
          </a:p>
          <a:p>
            <a:pPr marL="742950" lvl="1" indent="-285750">
              <a:buFont typeface="Courier New" panose="02070309020205020404" pitchFamily="49" charset="0"/>
              <a:buChar char="o"/>
            </a:pPr>
            <a:r>
              <a:rPr lang="en-US" dirty="0"/>
              <a:t>Out-of-Bag Evaluation</a:t>
            </a:r>
          </a:p>
          <a:p>
            <a:pPr marL="742950" lvl="1" indent="-285750">
              <a:buFont typeface="Courier New" panose="02070309020205020404" pitchFamily="49" charset="0"/>
              <a:buChar char="o"/>
            </a:pPr>
            <a:r>
              <a:rPr lang="en-US" dirty="0"/>
              <a:t>The Problem of Bagging</a:t>
            </a:r>
          </a:p>
          <a:p>
            <a:pPr marL="285750" indent="-285750">
              <a:buFont typeface="Arial" panose="020B0604020202020204" pitchFamily="34" charset="0"/>
              <a:buChar char="•"/>
            </a:pPr>
            <a:r>
              <a:rPr lang="en-US" dirty="0"/>
              <a:t>Boosting</a:t>
            </a:r>
          </a:p>
          <a:p>
            <a:pPr marL="742950" lvl="1" indent="-285750">
              <a:buFont typeface="Courier New" panose="02070309020205020404" pitchFamily="49" charset="0"/>
              <a:buChar char="o"/>
            </a:pPr>
            <a:r>
              <a:rPr lang="en-US" dirty="0"/>
              <a:t>AdaBoost</a:t>
            </a:r>
          </a:p>
          <a:p>
            <a:pPr marL="742950" lvl="1" indent="-285750">
              <a:buFont typeface="Courier New" panose="02070309020205020404" pitchFamily="49" charset="0"/>
              <a:buChar char="o"/>
            </a:pPr>
            <a:r>
              <a:rPr lang="en-US"/>
              <a:t>Gradient Boosting</a:t>
            </a:r>
          </a:p>
          <a:p>
            <a:pPr marL="742950" lvl="1" indent="-285750">
              <a:buFont typeface="Courier New" panose="02070309020205020404" pitchFamily="49" charset="0"/>
              <a:buChar char="o"/>
            </a:pPr>
            <a:r>
              <a:rPr lang="en-US"/>
              <a:t>XGBoost</a:t>
            </a:r>
            <a:endParaRPr lang="en-US" dirty="0"/>
          </a:p>
          <a:p>
            <a:pPr marL="285750" indent="-285750">
              <a:buFont typeface="Arial" panose="020B0604020202020204" pitchFamily="34" charset="0"/>
              <a:buChar char="•"/>
            </a:pPr>
            <a:r>
              <a:rPr lang="en-US" dirty="0"/>
              <a:t>Stacking</a:t>
            </a:r>
          </a:p>
          <a:p>
            <a:pPr marL="285750" indent="-285750">
              <a:buFont typeface="Arial" panose="020B0604020202020204" pitchFamily="34" charset="0"/>
              <a:buChar char="•"/>
            </a:pPr>
            <a:r>
              <a:rPr lang="en-US" dirty="0"/>
              <a:t>Exercises</a:t>
            </a:r>
          </a:p>
        </p:txBody>
      </p:sp>
    </p:spTree>
    <p:extLst>
      <p:ext uri="{BB962C8B-B14F-4D97-AF65-F5344CB8AC3E}">
        <p14:creationId xmlns:p14="http://schemas.microsoft.com/office/powerpoint/2010/main" val="3541652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How to combine models (the integration phase) </a:t>
            </a:r>
          </a:p>
        </p:txBody>
      </p:sp>
      <p:pic>
        <p:nvPicPr>
          <p:cNvPr id="5" name="Picture 4">
            <a:extLst>
              <a:ext uri="{FF2B5EF4-FFF2-40B4-BE49-F238E27FC236}">
                <a16:creationId xmlns:a16="http://schemas.microsoft.com/office/drawing/2014/main" id="{DA111B27-CC15-4808-A24B-A2EA2CB82C51}"/>
              </a:ext>
            </a:extLst>
          </p:cNvPr>
          <p:cNvPicPr>
            <a:picLocks noChangeAspect="1"/>
          </p:cNvPicPr>
          <p:nvPr/>
        </p:nvPicPr>
        <p:blipFill>
          <a:blip r:embed="rId2"/>
          <a:stretch>
            <a:fillRect/>
          </a:stretch>
        </p:blipFill>
        <p:spPr>
          <a:xfrm>
            <a:off x="1798701" y="1497711"/>
            <a:ext cx="8591550" cy="5124450"/>
          </a:xfrm>
          <a:prstGeom prst="rect">
            <a:avLst/>
          </a:prstGeom>
        </p:spPr>
      </p:pic>
    </p:spTree>
    <p:extLst>
      <p:ext uri="{BB962C8B-B14F-4D97-AF65-F5344CB8AC3E}">
        <p14:creationId xmlns:p14="http://schemas.microsoft.com/office/powerpoint/2010/main" val="503191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28D96-BE28-4513-8D38-7CBDC9A3B414}"/>
              </a:ext>
            </a:extLst>
          </p:cNvPr>
          <p:cNvSpPr>
            <a:spLocks noGrp="1"/>
          </p:cNvSpPr>
          <p:nvPr>
            <p:ph type="title"/>
          </p:nvPr>
        </p:nvSpPr>
        <p:spPr/>
        <p:txBody>
          <a:bodyPr anchor="b"/>
          <a:lstStyle/>
          <a:p>
            <a:r>
              <a:rPr lang="en-US" dirty="0"/>
              <a:t>Bagging</a:t>
            </a:r>
          </a:p>
        </p:txBody>
      </p:sp>
    </p:spTree>
    <p:extLst>
      <p:ext uri="{BB962C8B-B14F-4D97-AF65-F5344CB8AC3E}">
        <p14:creationId xmlns:p14="http://schemas.microsoft.com/office/powerpoint/2010/main" val="2433726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Bagging and Pasting</a:t>
            </a:r>
          </a:p>
        </p:txBody>
      </p:sp>
      <p:pic>
        <p:nvPicPr>
          <p:cNvPr id="6" name="Picture 5">
            <a:extLst>
              <a:ext uri="{FF2B5EF4-FFF2-40B4-BE49-F238E27FC236}">
                <a16:creationId xmlns:a16="http://schemas.microsoft.com/office/drawing/2014/main" id="{EF0675AC-3153-458D-9B55-5FAAC054C47F}"/>
              </a:ext>
            </a:extLst>
          </p:cNvPr>
          <p:cNvPicPr>
            <a:picLocks noChangeAspect="1"/>
          </p:cNvPicPr>
          <p:nvPr/>
        </p:nvPicPr>
        <p:blipFill rotWithShape="1">
          <a:blip r:embed="rId2"/>
          <a:srcRect l="14708" t="17846" r="10905" b="15991"/>
          <a:stretch/>
        </p:blipFill>
        <p:spPr>
          <a:xfrm>
            <a:off x="5175503" y="1691640"/>
            <a:ext cx="6706612" cy="4233672"/>
          </a:xfrm>
          <a:prstGeom prst="rect">
            <a:avLst/>
          </a:prstGeom>
        </p:spPr>
      </p:pic>
      <p:sp>
        <p:nvSpPr>
          <p:cNvPr id="7" name="TextBox 6">
            <a:extLst>
              <a:ext uri="{FF2B5EF4-FFF2-40B4-BE49-F238E27FC236}">
                <a16:creationId xmlns:a16="http://schemas.microsoft.com/office/drawing/2014/main" id="{2CC616FB-9B6B-41A9-9822-8F81BCA13D0A}"/>
              </a:ext>
            </a:extLst>
          </p:cNvPr>
          <p:cNvSpPr txBox="1"/>
          <p:nvPr/>
        </p:nvSpPr>
        <p:spPr>
          <a:xfrm>
            <a:off x="603504" y="1420758"/>
            <a:ext cx="4764024" cy="401648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600" dirty="0"/>
              <a:t>When sampling is performed with replacement, this method is called bagging (</a:t>
            </a:r>
            <a:r>
              <a:rPr lang="en-US" sz="1600" b="1" dirty="0"/>
              <a:t>B</a:t>
            </a:r>
            <a:r>
              <a:rPr lang="en-US" sz="1600" dirty="0"/>
              <a:t>ootstrap </a:t>
            </a:r>
            <a:r>
              <a:rPr lang="en-US" sz="1600" b="1" dirty="0"/>
              <a:t>agg</a:t>
            </a:r>
            <a:r>
              <a:rPr lang="en-US" sz="1600" dirty="0"/>
              <a:t>regat</a:t>
            </a:r>
            <a:r>
              <a:rPr lang="en-US" sz="1600" b="1" dirty="0"/>
              <a:t>ing</a:t>
            </a:r>
            <a:r>
              <a:rPr lang="en-US" sz="1600" dirty="0"/>
              <a:t>)</a:t>
            </a:r>
          </a:p>
          <a:p>
            <a:pPr marL="285750" indent="-285750">
              <a:spcAft>
                <a:spcPts val="600"/>
              </a:spcAft>
              <a:buFont typeface="Arial" panose="020B0604020202020204" pitchFamily="34" charset="0"/>
              <a:buChar char="•"/>
            </a:pPr>
            <a:r>
              <a:rPr lang="en-US" sz="1600" dirty="0"/>
              <a:t>When sampling is performed without replacement, it is called pasting</a:t>
            </a:r>
          </a:p>
          <a:p>
            <a:pPr marL="285750" indent="-285750">
              <a:spcAft>
                <a:spcPts val="600"/>
              </a:spcAft>
              <a:buFont typeface="Arial" panose="020B0604020202020204" pitchFamily="34" charset="0"/>
              <a:buChar char="•"/>
            </a:pPr>
            <a:r>
              <a:rPr lang="en-US" sz="1600" dirty="0"/>
              <a:t>Both bagging and pasting allow training instances to be sampled several times across multiple predictors, but only bagging allows training instances to be sampled several times for the same predictor</a:t>
            </a:r>
          </a:p>
          <a:p>
            <a:pPr marL="285750" indent="-285750">
              <a:spcAft>
                <a:spcPts val="600"/>
              </a:spcAft>
              <a:buFont typeface="Arial" panose="020B0604020202020204" pitchFamily="34" charset="0"/>
              <a:buChar char="•"/>
            </a:pPr>
            <a:r>
              <a:rPr lang="en-US" sz="1600" dirty="0"/>
              <a:t>Bagging is generally preferred because Bootstrapping introduces a bit more diversity in the subsets</a:t>
            </a:r>
            <a:br>
              <a:rPr lang="en-US" sz="1600" dirty="0"/>
            </a:br>
            <a:r>
              <a:rPr lang="en-US" sz="1600" dirty="0">
                <a:sym typeface="Wingdings" panose="05000000000000000000" pitchFamily="2" charset="2"/>
              </a:rPr>
              <a:t> predictors end up being less correlated, so the ensemble’s variance is reduced</a:t>
            </a:r>
            <a:endParaRPr lang="en-US" sz="1600" dirty="0"/>
          </a:p>
        </p:txBody>
      </p:sp>
    </p:spTree>
    <p:extLst>
      <p:ext uri="{BB962C8B-B14F-4D97-AF65-F5344CB8AC3E}">
        <p14:creationId xmlns:p14="http://schemas.microsoft.com/office/powerpoint/2010/main" val="1165775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Bagging and Pasting</a:t>
            </a:r>
          </a:p>
        </p:txBody>
      </p:sp>
      <p:sp>
        <p:nvSpPr>
          <p:cNvPr id="7" name="TextBox 6">
            <a:extLst>
              <a:ext uri="{FF2B5EF4-FFF2-40B4-BE49-F238E27FC236}">
                <a16:creationId xmlns:a16="http://schemas.microsoft.com/office/drawing/2014/main" id="{2CC616FB-9B6B-41A9-9822-8F81BCA13D0A}"/>
              </a:ext>
            </a:extLst>
          </p:cNvPr>
          <p:cNvSpPr txBox="1"/>
          <p:nvPr/>
        </p:nvSpPr>
        <p:spPr>
          <a:xfrm>
            <a:off x="603504" y="2197893"/>
            <a:ext cx="5010912" cy="246221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600" dirty="0"/>
              <a:t>Once all predictors are trained, the ensemble can make a prediction for a new instance by simply aggregating the predictions of all predictors</a:t>
            </a:r>
          </a:p>
          <a:p>
            <a:pPr marL="285750" indent="-285750">
              <a:spcAft>
                <a:spcPts val="600"/>
              </a:spcAft>
              <a:buFont typeface="Arial" panose="020B0604020202020204" pitchFamily="34" charset="0"/>
              <a:buChar char="•"/>
            </a:pPr>
            <a:r>
              <a:rPr lang="en-US" sz="1600" dirty="0"/>
              <a:t>Each individual predictor has a higher bias than if it were trained on the original training set, but aggregation reduces both bias and variance</a:t>
            </a:r>
          </a:p>
          <a:p>
            <a:pPr marL="285750" indent="-285750">
              <a:spcAft>
                <a:spcPts val="600"/>
              </a:spcAft>
              <a:buFont typeface="Arial" panose="020B0604020202020204" pitchFamily="34" charset="0"/>
              <a:buChar char="•"/>
            </a:pPr>
            <a:r>
              <a:rPr lang="en-US" sz="1600" dirty="0"/>
              <a:t>Generally, the net result is that the ensemble has a similar bias but a </a:t>
            </a:r>
            <a:r>
              <a:rPr lang="en-US" sz="1600" b="1" dirty="0"/>
              <a:t>lower variance than a single predictor</a:t>
            </a:r>
            <a:r>
              <a:rPr lang="en-US" sz="1600" dirty="0"/>
              <a:t> trained on the original training set</a:t>
            </a:r>
          </a:p>
        </p:txBody>
      </p:sp>
      <p:pic>
        <p:nvPicPr>
          <p:cNvPr id="4" name="Picture 3">
            <a:extLst>
              <a:ext uri="{FF2B5EF4-FFF2-40B4-BE49-F238E27FC236}">
                <a16:creationId xmlns:a16="http://schemas.microsoft.com/office/drawing/2014/main" id="{7B4D404E-1494-4486-A235-8F2953115ED2}"/>
              </a:ext>
            </a:extLst>
          </p:cNvPr>
          <p:cNvPicPr>
            <a:picLocks noChangeAspect="1"/>
          </p:cNvPicPr>
          <p:nvPr/>
        </p:nvPicPr>
        <p:blipFill>
          <a:blip r:embed="rId3"/>
          <a:stretch>
            <a:fillRect/>
          </a:stretch>
        </p:blipFill>
        <p:spPr>
          <a:xfrm>
            <a:off x="6094476" y="1960711"/>
            <a:ext cx="5407748" cy="2730162"/>
          </a:xfrm>
          <a:prstGeom prst="rect">
            <a:avLst/>
          </a:prstGeom>
        </p:spPr>
      </p:pic>
    </p:spTree>
    <p:extLst>
      <p:ext uri="{BB962C8B-B14F-4D97-AF65-F5344CB8AC3E}">
        <p14:creationId xmlns:p14="http://schemas.microsoft.com/office/powerpoint/2010/main" val="2113010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a:t>Random Forest</a:t>
            </a:r>
            <a:endParaRPr lang="en-US" dirty="0"/>
          </a:p>
        </p:txBody>
      </p:sp>
      <p:pic>
        <p:nvPicPr>
          <p:cNvPr id="1026" name="Picture 2" descr="Random Forest Classifier Tutorial: How to Use Tree-Based Algorithms for  Machine Learning">
            <a:extLst>
              <a:ext uri="{FF2B5EF4-FFF2-40B4-BE49-F238E27FC236}">
                <a16:creationId xmlns:a16="http://schemas.microsoft.com/office/drawing/2014/main" id="{4EC5D127-7BB9-4931-AD0E-EF0D4D2E84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56" t="22464" r="9348" b="2919"/>
          <a:stretch/>
        </p:blipFill>
        <p:spPr bwMode="auto">
          <a:xfrm>
            <a:off x="2538100" y="2568018"/>
            <a:ext cx="7112751" cy="37033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2A8EFAA-AF27-47FA-871B-303A4EA0D96B}"/>
              </a:ext>
            </a:extLst>
          </p:cNvPr>
          <p:cNvSpPr txBox="1"/>
          <p:nvPr/>
        </p:nvSpPr>
        <p:spPr>
          <a:xfrm>
            <a:off x="603504" y="1530381"/>
            <a:ext cx="10981944" cy="90794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600"/>
              <a:t>The Random Forest algorithm introduces extra randomness when growing trees</a:t>
            </a:r>
          </a:p>
          <a:p>
            <a:pPr marL="285750" indent="-285750">
              <a:spcAft>
                <a:spcPts val="600"/>
              </a:spcAft>
              <a:buFont typeface="Arial" panose="020B0604020202020204" pitchFamily="34" charset="0"/>
              <a:buChar char="•"/>
            </a:pPr>
            <a:r>
              <a:rPr lang="en-US" sz="1600"/>
              <a:t>Instead of searching for the very best feature when splitting a node (like Decision Tree), it searches for the best feature among a random subset of features</a:t>
            </a:r>
            <a:endParaRPr lang="en-US" sz="1600" dirty="0"/>
          </a:p>
        </p:txBody>
      </p:sp>
    </p:spTree>
    <p:extLst>
      <p:ext uri="{BB962C8B-B14F-4D97-AF65-F5344CB8AC3E}">
        <p14:creationId xmlns:p14="http://schemas.microsoft.com/office/powerpoint/2010/main" val="2527483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Example</a:t>
            </a:r>
          </a:p>
        </p:txBody>
      </p:sp>
      <p:pic>
        <p:nvPicPr>
          <p:cNvPr id="5" name="Picture 4">
            <a:extLst>
              <a:ext uri="{FF2B5EF4-FFF2-40B4-BE49-F238E27FC236}">
                <a16:creationId xmlns:a16="http://schemas.microsoft.com/office/drawing/2014/main" id="{06511B8F-6426-4C77-8BEB-ABCED7769E95}"/>
              </a:ext>
            </a:extLst>
          </p:cNvPr>
          <p:cNvPicPr>
            <a:picLocks noChangeAspect="1"/>
          </p:cNvPicPr>
          <p:nvPr/>
        </p:nvPicPr>
        <p:blipFill>
          <a:blip r:embed="rId2"/>
          <a:stretch>
            <a:fillRect/>
          </a:stretch>
        </p:blipFill>
        <p:spPr>
          <a:xfrm>
            <a:off x="1914144" y="1358177"/>
            <a:ext cx="8360664" cy="2891396"/>
          </a:xfrm>
          <a:prstGeom prst="rect">
            <a:avLst/>
          </a:prstGeom>
        </p:spPr>
      </p:pic>
      <p:sp>
        <p:nvSpPr>
          <p:cNvPr id="9" name="TextBox 8">
            <a:extLst>
              <a:ext uri="{FF2B5EF4-FFF2-40B4-BE49-F238E27FC236}">
                <a16:creationId xmlns:a16="http://schemas.microsoft.com/office/drawing/2014/main" id="{3E049E03-F624-4C6A-A508-0E383287395C}"/>
              </a:ext>
            </a:extLst>
          </p:cNvPr>
          <p:cNvSpPr txBox="1"/>
          <p:nvPr/>
        </p:nvSpPr>
        <p:spPr>
          <a:xfrm>
            <a:off x="603504" y="4712493"/>
            <a:ext cx="10981944" cy="1400383"/>
          </a:xfrm>
          <a:prstGeom prst="rect">
            <a:avLst/>
          </a:prstGeom>
          <a:noFill/>
        </p:spPr>
        <p:txBody>
          <a:bodyPr wrap="square" rtlCol="0">
            <a:spAutoFit/>
          </a:bodyPr>
          <a:lstStyle/>
          <a:p>
            <a:pPr>
              <a:spcAft>
                <a:spcPts val="600"/>
              </a:spcAft>
            </a:pPr>
            <a:r>
              <a:rPr lang="en-US" sz="1600" dirty="0"/>
              <a:t>Comparison of the decision boundary of a single Decision Tree with the decision boundary of a bagging ensemble of 500 trees.</a:t>
            </a:r>
          </a:p>
          <a:p>
            <a:pPr>
              <a:spcAft>
                <a:spcPts val="600"/>
              </a:spcAft>
            </a:pPr>
            <a:r>
              <a:rPr lang="en-US" sz="1600" dirty="0">
                <a:sym typeface="Wingdings" panose="05000000000000000000" pitchFamily="2" charset="2"/>
              </a:rPr>
              <a:t> T</a:t>
            </a:r>
            <a:r>
              <a:rPr lang="en-US" sz="1600" dirty="0"/>
              <a:t>he ensemble’s predictions will likely generalize much better than the single Decision Tree’s predictions: the ensemble has a comparable bias but a smaller variance</a:t>
            </a:r>
            <a:br>
              <a:rPr lang="en-US" sz="1600" dirty="0"/>
            </a:br>
            <a:r>
              <a:rPr lang="en-US" sz="1600" dirty="0"/>
              <a:t>(i.e., it makes roughly the same number of errors on the training set, but the decision boundary is less irregular)</a:t>
            </a:r>
          </a:p>
        </p:txBody>
      </p:sp>
    </p:spTree>
    <p:extLst>
      <p:ext uri="{BB962C8B-B14F-4D97-AF65-F5344CB8AC3E}">
        <p14:creationId xmlns:p14="http://schemas.microsoft.com/office/powerpoint/2010/main" val="2936083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Bagging - Summary</a:t>
            </a:r>
          </a:p>
        </p:txBody>
      </p:sp>
      <p:sp>
        <p:nvSpPr>
          <p:cNvPr id="6" name="TextBox 5">
            <a:extLst>
              <a:ext uri="{FF2B5EF4-FFF2-40B4-BE49-F238E27FC236}">
                <a16:creationId xmlns:a16="http://schemas.microsoft.com/office/drawing/2014/main" id="{9BD6F4CF-F881-46CD-A8E7-B28E03012D9C}"/>
              </a:ext>
            </a:extLst>
          </p:cNvPr>
          <p:cNvSpPr txBox="1"/>
          <p:nvPr/>
        </p:nvSpPr>
        <p:spPr>
          <a:xfrm>
            <a:off x="603504" y="1585245"/>
            <a:ext cx="10981944" cy="357020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600" dirty="0"/>
              <a:t>Accuracy</a:t>
            </a:r>
          </a:p>
          <a:p>
            <a:pPr marL="742950" lvl="1" indent="-285750">
              <a:spcAft>
                <a:spcPts val="600"/>
              </a:spcAft>
              <a:buFont typeface="Courier New" panose="02070309020205020404" pitchFamily="49" charset="0"/>
              <a:buChar char="o"/>
            </a:pPr>
            <a:r>
              <a:rPr lang="en-US" sz="1600" dirty="0"/>
              <a:t>Often significantly better than a single classifier derived from the same training dataset</a:t>
            </a:r>
          </a:p>
          <a:p>
            <a:pPr marL="742950" lvl="1" indent="-285750">
              <a:spcAft>
                <a:spcPts val="600"/>
              </a:spcAft>
              <a:buFont typeface="Courier New" panose="02070309020205020404" pitchFamily="49" charset="0"/>
              <a:buChar char="o"/>
            </a:pPr>
            <a:r>
              <a:rPr lang="en-US" sz="1600" dirty="0"/>
              <a:t>For noisy data: not considerably worse, more robust because it does not focus any particular instance</a:t>
            </a:r>
          </a:p>
          <a:p>
            <a:pPr marL="742950" lvl="1" indent="-285750">
              <a:spcAft>
                <a:spcPts val="600"/>
              </a:spcAft>
              <a:buFont typeface="Courier New" panose="02070309020205020404" pitchFamily="49" charset="0"/>
              <a:buChar char="o"/>
            </a:pPr>
            <a:r>
              <a:rPr lang="en-US" sz="1600" dirty="0"/>
              <a:t>Proved improved accuracy in prediction because it reduces the variance</a:t>
            </a:r>
          </a:p>
          <a:p>
            <a:pPr marL="285750" indent="-285750">
              <a:spcAft>
                <a:spcPts val="600"/>
              </a:spcAft>
              <a:buFont typeface="Arial" panose="020B0604020202020204" pitchFamily="34" charset="0"/>
              <a:buChar char="•"/>
            </a:pPr>
            <a:r>
              <a:rPr lang="en-US" sz="1600" dirty="0"/>
              <a:t>Requirement: Need unstable classifier types (to compliment each other)</a:t>
            </a:r>
          </a:p>
          <a:p>
            <a:pPr marL="742950" lvl="1" indent="-285750">
              <a:spcAft>
                <a:spcPts val="600"/>
              </a:spcAft>
              <a:buFont typeface="Courier New" panose="02070309020205020404" pitchFamily="49" charset="0"/>
              <a:buChar char="o"/>
            </a:pPr>
            <a:r>
              <a:rPr lang="en-US" sz="1600" dirty="0"/>
              <a:t>Unstable means a small change to the training data may lead to major decision changes</a:t>
            </a:r>
          </a:p>
          <a:p>
            <a:pPr marL="742950" lvl="1" indent="-285750">
              <a:spcAft>
                <a:spcPts val="600"/>
              </a:spcAft>
              <a:buFont typeface="Courier New" panose="02070309020205020404" pitchFamily="49" charset="0"/>
              <a:buChar char="o"/>
            </a:pPr>
            <a:r>
              <a:rPr lang="en-US" sz="1600" dirty="0"/>
              <a:t>Examples of “unstable” learners that have high variance: decision trees, neural networks, nearest-</a:t>
            </a:r>
            <a:r>
              <a:rPr lang="en-US" sz="1600" dirty="0" err="1"/>
              <a:t>neighbours</a:t>
            </a:r>
            <a:r>
              <a:rPr lang="en-US" sz="1600" dirty="0"/>
              <a:t>.</a:t>
            </a:r>
          </a:p>
          <a:p>
            <a:pPr marL="285750" indent="-285750">
              <a:spcAft>
                <a:spcPts val="600"/>
              </a:spcAft>
              <a:buFont typeface="Arial" panose="020B0604020202020204" pitchFamily="34" charset="0"/>
              <a:buChar char="•"/>
            </a:pPr>
            <a:r>
              <a:rPr lang="en-US" sz="1600" dirty="0"/>
              <a:t>Scalability:</a:t>
            </a:r>
          </a:p>
          <a:p>
            <a:pPr marL="742950" lvl="1" indent="-285750">
              <a:spcAft>
                <a:spcPts val="600"/>
              </a:spcAft>
              <a:buFont typeface="Courier New" panose="02070309020205020404" pitchFamily="49" charset="0"/>
              <a:buChar char="o"/>
            </a:pPr>
            <a:r>
              <a:rPr lang="en-US" sz="1600" dirty="0"/>
              <a:t>Predictors can all be trained in parallel, via different CPU cores or even different servers.</a:t>
            </a:r>
          </a:p>
          <a:p>
            <a:pPr marL="742950" lvl="1" indent="-285750">
              <a:spcAft>
                <a:spcPts val="600"/>
              </a:spcAft>
              <a:buFont typeface="Courier New" panose="02070309020205020404" pitchFamily="49" charset="0"/>
              <a:buChar char="o"/>
            </a:pPr>
            <a:r>
              <a:rPr lang="en-US" sz="1600" dirty="0"/>
              <a:t>Similarly, predictions can be made in parallel.</a:t>
            </a:r>
          </a:p>
          <a:p>
            <a:pPr marL="742950" lvl="1" indent="-285750">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1651671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Out-of-Bag Evaluation</a:t>
            </a:r>
          </a:p>
        </p:txBody>
      </p:sp>
      <p:sp>
        <p:nvSpPr>
          <p:cNvPr id="3" name="TextBox 2">
            <a:extLst>
              <a:ext uri="{FF2B5EF4-FFF2-40B4-BE49-F238E27FC236}">
                <a16:creationId xmlns:a16="http://schemas.microsoft.com/office/drawing/2014/main" id="{4DA89F19-840C-4ADC-A8FE-093939322115}"/>
              </a:ext>
            </a:extLst>
          </p:cNvPr>
          <p:cNvSpPr txBox="1"/>
          <p:nvPr/>
        </p:nvSpPr>
        <p:spPr>
          <a:xfrm>
            <a:off x="603504" y="1585245"/>
            <a:ext cx="10981944" cy="415498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600" dirty="0"/>
              <a:t>With bagging, some instances may be sampled several times for any given predictor, while others may not be sampled at all</a:t>
            </a:r>
          </a:p>
          <a:p>
            <a:pPr marL="285750" indent="-285750">
              <a:spcAft>
                <a:spcPts val="600"/>
              </a:spcAft>
              <a:buFont typeface="Arial" panose="020B0604020202020204" pitchFamily="34" charset="0"/>
              <a:buChar char="•"/>
            </a:pPr>
            <a:r>
              <a:rPr lang="en-US" sz="1600" dirty="0"/>
              <a:t>Each sample has probability (1 – 1/n) of being remained</a:t>
            </a:r>
            <a:br>
              <a:rPr lang="en-US" sz="1600" dirty="0"/>
            </a:br>
            <a:r>
              <a:rPr lang="en-US" sz="1600" dirty="0">
                <a:sym typeface="Wingdings" panose="05000000000000000000" pitchFamily="2" charset="2"/>
              </a:rPr>
              <a:t> Consider the whole training dataset, it has probability (1 – 1/n)^n of being remained.</a:t>
            </a:r>
            <a:br>
              <a:rPr lang="en-US" sz="1600" dirty="0">
                <a:sym typeface="Wingdings" panose="05000000000000000000" pitchFamily="2" charset="2"/>
              </a:rPr>
            </a:br>
            <a:r>
              <a:rPr lang="en-US" sz="1600" dirty="0">
                <a:sym typeface="Wingdings" panose="05000000000000000000" pitchFamily="2" charset="2"/>
              </a:rPr>
              <a:t>This value approach 1/e ~ 0.37 for large n</a:t>
            </a:r>
          </a:p>
          <a:p>
            <a:pPr marL="285750" indent="-285750">
              <a:spcAft>
                <a:spcPts val="600"/>
              </a:spcAft>
              <a:buFont typeface="Arial" panose="020B0604020202020204" pitchFamily="34" charset="0"/>
              <a:buChar char="•"/>
            </a:pPr>
            <a:r>
              <a:rPr lang="en-US" sz="1600" dirty="0"/>
              <a:t>Meaning that means that only about 63% of the training instances are sampled on average for each predictor.</a:t>
            </a:r>
            <a:br>
              <a:rPr lang="en-US" sz="1600" dirty="0"/>
            </a:br>
            <a:r>
              <a:rPr lang="en-US" sz="1600" dirty="0"/>
              <a:t>37% of the training instances that are not sampled are called out-of-bag (OOB) instances</a:t>
            </a:r>
          </a:p>
          <a:p>
            <a:pPr marL="285750" indent="-285750">
              <a:spcAft>
                <a:spcPts val="600"/>
              </a:spcAft>
              <a:buFont typeface="Arial" panose="020B0604020202020204" pitchFamily="34" charset="0"/>
              <a:buChar char="•"/>
            </a:pPr>
            <a:r>
              <a:rPr lang="en-US" sz="1600" dirty="0"/>
              <a:t>A predictor never sees the OOB instances during training, it can be evaluated on these instances, without the need for a separate validation set or cross-validation</a:t>
            </a:r>
          </a:p>
          <a:p>
            <a:pPr marL="285750" indent="-285750">
              <a:spcAft>
                <a:spcPts val="600"/>
              </a:spcAft>
              <a:buFont typeface="Wingdings" panose="05000000000000000000" pitchFamily="2" charset="2"/>
              <a:buChar char="è"/>
            </a:pPr>
            <a:r>
              <a:rPr lang="en-US" sz="1600" dirty="0">
                <a:sym typeface="Wingdings" panose="05000000000000000000" pitchFamily="2" charset="2"/>
              </a:rPr>
              <a:t>Evaluate the ensemble itself by averaging out the OOB evaluations of each predictor:</a:t>
            </a:r>
          </a:p>
          <a:p>
            <a:pPr marL="800100" lvl="1" indent="-342900">
              <a:spcAft>
                <a:spcPts val="600"/>
              </a:spcAft>
              <a:buFont typeface="+mj-lt"/>
              <a:buAutoNum type="arabicPeriod"/>
            </a:pPr>
            <a:r>
              <a:rPr lang="en-US" sz="1600" dirty="0"/>
              <a:t>Iterate through each observation (instance)</a:t>
            </a:r>
          </a:p>
          <a:p>
            <a:pPr marL="800100" lvl="1" indent="-342900">
              <a:spcAft>
                <a:spcPts val="600"/>
              </a:spcAft>
              <a:buFont typeface="+mj-lt"/>
              <a:buAutoNum type="arabicPeriod"/>
            </a:pPr>
            <a:r>
              <a:rPr lang="en-US" sz="1600" dirty="0"/>
              <a:t>Determine the learners which didn’t had this observation within their subset</a:t>
            </a:r>
          </a:p>
          <a:p>
            <a:pPr marL="800100" lvl="1" indent="-342900">
              <a:spcAft>
                <a:spcPts val="600"/>
              </a:spcAft>
              <a:buFont typeface="+mj-lt"/>
              <a:buAutoNum type="arabicPeriod"/>
            </a:pPr>
            <a:r>
              <a:rPr lang="en-US" sz="1600" dirty="0"/>
              <a:t>Perform the prediction for this observation using the learners identified above</a:t>
            </a:r>
          </a:p>
          <a:p>
            <a:pPr marL="800100" lvl="1" indent="-342900">
              <a:spcAft>
                <a:spcPts val="600"/>
              </a:spcAft>
              <a:buFont typeface="+mj-lt"/>
              <a:buAutoNum type="arabicPeriod"/>
            </a:pPr>
            <a:r>
              <a:rPr lang="en-US" sz="1600" dirty="0"/>
              <a:t>Average out the prediction error for each observation</a:t>
            </a:r>
          </a:p>
        </p:txBody>
      </p:sp>
    </p:spTree>
    <p:extLst>
      <p:ext uri="{BB962C8B-B14F-4D97-AF65-F5344CB8AC3E}">
        <p14:creationId xmlns:p14="http://schemas.microsoft.com/office/powerpoint/2010/main" val="1847052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The Problem of Bagging</a:t>
            </a:r>
          </a:p>
        </p:txBody>
      </p:sp>
      <p:sp>
        <p:nvSpPr>
          <p:cNvPr id="6" name="TextBox 5">
            <a:extLst>
              <a:ext uri="{FF2B5EF4-FFF2-40B4-BE49-F238E27FC236}">
                <a16:creationId xmlns:a16="http://schemas.microsoft.com/office/drawing/2014/main" id="{9BD6F4CF-F881-46CD-A8E7-B28E03012D9C}"/>
              </a:ext>
            </a:extLst>
          </p:cNvPr>
          <p:cNvSpPr txBox="1"/>
          <p:nvPr/>
        </p:nvSpPr>
        <p:spPr>
          <a:xfrm>
            <a:off x="603504" y="1585245"/>
            <a:ext cx="10981944" cy="292387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600" dirty="0"/>
              <a:t>Inefficient sampling:</a:t>
            </a:r>
          </a:p>
          <a:p>
            <a:pPr marL="742950" lvl="1" indent="-285750">
              <a:spcAft>
                <a:spcPts val="600"/>
              </a:spcAft>
              <a:buFont typeface="Courier New" panose="02070309020205020404" pitchFamily="49" charset="0"/>
              <a:buChar char="o"/>
            </a:pPr>
            <a:r>
              <a:rPr lang="en-US" sz="1600" dirty="0"/>
              <a:t>Every example has equal chance to be sampled</a:t>
            </a:r>
          </a:p>
          <a:p>
            <a:pPr marL="742950" lvl="1" indent="-285750">
              <a:spcAft>
                <a:spcPts val="600"/>
              </a:spcAft>
              <a:buFont typeface="Courier New" panose="02070309020205020404" pitchFamily="49" charset="0"/>
              <a:buChar char="o"/>
            </a:pPr>
            <a:r>
              <a:rPr lang="en-US" sz="1600" dirty="0"/>
              <a:t>No distinction between “easy” examples and “difficult” examples</a:t>
            </a:r>
          </a:p>
          <a:p>
            <a:pPr marL="285750" indent="-285750">
              <a:spcAft>
                <a:spcPts val="600"/>
              </a:spcAft>
              <a:buFont typeface="Wingdings" panose="05000000000000000000" pitchFamily="2" charset="2"/>
              <a:buChar char="è"/>
            </a:pPr>
            <a:r>
              <a:rPr lang="en-US" sz="1600" dirty="0">
                <a:sym typeface="Wingdings" panose="05000000000000000000" pitchFamily="2" charset="2"/>
              </a:rPr>
              <a:t>Better sampling strategy: Focus on the examples that are difficult to classify</a:t>
            </a:r>
          </a:p>
          <a:p>
            <a:pPr>
              <a:spcAft>
                <a:spcPts val="600"/>
              </a:spcAft>
            </a:pPr>
            <a:endParaRPr lang="en-US" sz="1600" dirty="0"/>
          </a:p>
          <a:p>
            <a:pPr marL="285750" indent="-285750">
              <a:spcAft>
                <a:spcPts val="600"/>
              </a:spcAft>
              <a:buFont typeface="Arial" panose="020B0604020202020204" pitchFamily="34" charset="0"/>
              <a:buChar char="•"/>
            </a:pPr>
            <a:r>
              <a:rPr lang="en-US" sz="1600" dirty="0"/>
              <a:t>Inefficient model combination</a:t>
            </a:r>
          </a:p>
          <a:p>
            <a:pPr marL="742950" lvl="1" indent="-285750">
              <a:spcAft>
                <a:spcPts val="600"/>
              </a:spcAft>
              <a:buFont typeface="Courier New" panose="02070309020205020404" pitchFamily="49" charset="0"/>
              <a:buChar char="o"/>
            </a:pPr>
            <a:r>
              <a:rPr lang="en-US" sz="1600" dirty="0"/>
              <a:t>A constant weight for each classifier</a:t>
            </a:r>
          </a:p>
          <a:p>
            <a:pPr marL="742950" lvl="1" indent="-285750">
              <a:spcAft>
                <a:spcPts val="600"/>
              </a:spcAft>
              <a:buFont typeface="Courier New" panose="02070309020205020404" pitchFamily="49" charset="0"/>
              <a:buChar char="o"/>
            </a:pPr>
            <a:r>
              <a:rPr lang="en-US" sz="1600" dirty="0"/>
              <a:t>No distinction between accurate classifiers and inaccurate classifiers</a:t>
            </a:r>
          </a:p>
          <a:p>
            <a:pPr>
              <a:spcAft>
                <a:spcPts val="600"/>
              </a:spcAft>
            </a:pPr>
            <a:r>
              <a:rPr lang="en-US" sz="1600" dirty="0">
                <a:sym typeface="Wingdings" panose="05000000000000000000" pitchFamily="2" charset="2"/>
              </a:rPr>
              <a:t> Better combination strategy: Accurate model should be assigned larger weights</a:t>
            </a:r>
            <a:endParaRPr lang="en-US" sz="1600" dirty="0"/>
          </a:p>
        </p:txBody>
      </p:sp>
    </p:spTree>
    <p:extLst>
      <p:ext uri="{BB962C8B-B14F-4D97-AF65-F5344CB8AC3E}">
        <p14:creationId xmlns:p14="http://schemas.microsoft.com/office/powerpoint/2010/main" val="26521949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28D96-BE28-4513-8D38-7CBDC9A3B414}"/>
              </a:ext>
            </a:extLst>
          </p:cNvPr>
          <p:cNvSpPr>
            <a:spLocks noGrp="1"/>
          </p:cNvSpPr>
          <p:nvPr>
            <p:ph type="title"/>
          </p:nvPr>
        </p:nvSpPr>
        <p:spPr/>
        <p:txBody>
          <a:bodyPr anchor="b"/>
          <a:lstStyle/>
          <a:p>
            <a:r>
              <a:rPr lang="en-US" dirty="0"/>
              <a:t>Boosting</a:t>
            </a:r>
          </a:p>
        </p:txBody>
      </p:sp>
    </p:spTree>
    <p:extLst>
      <p:ext uri="{BB962C8B-B14F-4D97-AF65-F5344CB8AC3E}">
        <p14:creationId xmlns:p14="http://schemas.microsoft.com/office/powerpoint/2010/main" val="2983906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28D96-BE28-4513-8D38-7CBDC9A3B414}"/>
              </a:ext>
            </a:extLst>
          </p:cNvPr>
          <p:cNvSpPr>
            <a:spLocks noGrp="1"/>
          </p:cNvSpPr>
          <p:nvPr>
            <p:ph type="title"/>
          </p:nvPr>
        </p:nvSpPr>
        <p:spPr/>
        <p:txBody>
          <a:bodyPr anchor="b"/>
          <a:lstStyle/>
          <a:p>
            <a:r>
              <a:rPr lang="en-US" dirty="0"/>
              <a:t>Model Generalization</a:t>
            </a:r>
          </a:p>
        </p:txBody>
      </p:sp>
    </p:spTree>
    <p:extLst>
      <p:ext uri="{BB962C8B-B14F-4D97-AF65-F5344CB8AC3E}">
        <p14:creationId xmlns:p14="http://schemas.microsoft.com/office/powerpoint/2010/main" val="573350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Boosting</a:t>
            </a:r>
          </a:p>
        </p:txBody>
      </p:sp>
      <p:sp>
        <p:nvSpPr>
          <p:cNvPr id="4" name="TextBox 3">
            <a:extLst>
              <a:ext uri="{FF2B5EF4-FFF2-40B4-BE49-F238E27FC236}">
                <a16:creationId xmlns:a16="http://schemas.microsoft.com/office/drawing/2014/main" id="{61A371C9-5062-4C47-B1B7-ABC8BA91053C}"/>
              </a:ext>
            </a:extLst>
          </p:cNvPr>
          <p:cNvSpPr txBox="1"/>
          <p:nvPr/>
        </p:nvSpPr>
        <p:spPr>
          <a:xfrm>
            <a:off x="603504" y="1335024"/>
            <a:ext cx="10981944" cy="1677382"/>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Boosting (originally called hypothesis boosting) refers to any Ensemble method that can combine several weak learners into a strong learner.</a:t>
            </a:r>
          </a:p>
          <a:p>
            <a:pPr marL="285750" indent="-285750">
              <a:spcAft>
                <a:spcPts val="600"/>
              </a:spcAft>
              <a:buFont typeface="Arial" panose="020B0604020202020204" pitchFamily="34" charset="0"/>
              <a:buChar char="•"/>
            </a:pPr>
            <a:r>
              <a:rPr lang="en-US" b="1" dirty="0"/>
              <a:t>General Idea:</a:t>
            </a:r>
            <a:r>
              <a:rPr lang="en-US" dirty="0"/>
              <a:t> train predictors sequentially, each trying to correct its predecessor</a:t>
            </a:r>
          </a:p>
          <a:p>
            <a:pPr marL="285750"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US" sz="1600" dirty="0"/>
          </a:p>
        </p:txBody>
      </p:sp>
      <p:pic>
        <p:nvPicPr>
          <p:cNvPr id="5" name="Picture 4">
            <a:extLst>
              <a:ext uri="{FF2B5EF4-FFF2-40B4-BE49-F238E27FC236}">
                <a16:creationId xmlns:a16="http://schemas.microsoft.com/office/drawing/2014/main" id="{AEEC28E5-92CF-47B1-95AB-AE12A510080C}"/>
              </a:ext>
            </a:extLst>
          </p:cNvPr>
          <p:cNvPicPr>
            <a:picLocks noChangeAspect="1"/>
          </p:cNvPicPr>
          <p:nvPr/>
        </p:nvPicPr>
        <p:blipFill rotWithShape="1">
          <a:blip r:embed="rId2"/>
          <a:srcRect l="3492" t="20357" r="6472" b="3682"/>
          <a:stretch/>
        </p:blipFill>
        <p:spPr>
          <a:xfrm>
            <a:off x="2505456" y="3522714"/>
            <a:ext cx="7178040" cy="2684307"/>
          </a:xfrm>
          <a:prstGeom prst="rect">
            <a:avLst/>
          </a:prstGeom>
        </p:spPr>
      </p:pic>
    </p:spTree>
    <p:extLst>
      <p:ext uri="{BB962C8B-B14F-4D97-AF65-F5344CB8AC3E}">
        <p14:creationId xmlns:p14="http://schemas.microsoft.com/office/powerpoint/2010/main" val="17846981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Bagging VS. Boosting</a:t>
            </a:r>
          </a:p>
        </p:txBody>
      </p:sp>
      <p:pic>
        <p:nvPicPr>
          <p:cNvPr id="6" name="Picture 5">
            <a:extLst>
              <a:ext uri="{FF2B5EF4-FFF2-40B4-BE49-F238E27FC236}">
                <a16:creationId xmlns:a16="http://schemas.microsoft.com/office/drawing/2014/main" id="{E5EF0EA4-530D-4868-A229-1A0ACEB0928F}"/>
              </a:ext>
            </a:extLst>
          </p:cNvPr>
          <p:cNvPicPr>
            <a:picLocks noChangeAspect="1"/>
          </p:cNvPicPr>
          <p:nvPr/>
        </p:nvPicPr>
        <p:blipFill>
          <a:blip r:embed="rId2"/>
          <a:stretch>
            <a:fillRect/>
          </a:stretch>
        </p:blipFill>
        <p:spPr>
          <a:xfrm>
            <a:off x="3227381" y="1400080"/>
            <a:ext cx="5737238" cy="3038386"/>
          </a:xfrm>
          <a:prstGeom prst="rect">
            <a:avLst/>
          </a:prstGeom>
        </p:spPr>
      </p:pic>
      <p:sp>
        <p:nvSpPr>
          <p:cNvPr id="7" name="TextBox 6">
            <a:extLst>
              <a:ext uri="{FF2B5EF4-FFF2-40B4-BE49-F238E27FC236}">
                <a16:creationId xmlns:a16="http://schemas.microsoft.com/office/drawing/2014/main" id="{640B2A94-B9D0-41EB-830B-D21235CFA3FF}"/>
              </a:ext>
            </a:extLst>
          </p:cNvPr>
          <p:cNvSpPr txBox="1"/>
          <p:nvPr/>
        </p:nvSpPr>
        <p:spPr>
          <a:xfrm>
            <a:off x="603504" y="4713833"/>
            <a:ext cx="10981944" cy="172354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600" dirty="0"/>
              <a:t>Differences with Bagging:</a:t>
            </a:r>
          </a:p>
          <a:p>
            <a:pPr marL="742950" lvl="1" indent="-285750">
              <a:spcAft>
                <a:spcPts val="600"/>
              </a:spcAft>
              <a:buFont typeface="Courier New" panose="02070309020205020404" pitchFamily="49" charset="0"/>
              <a:buChar char="o"/>
            </a:pPr>
            <a:r>
              <a:rPr lang="en-US" sz="1400" dirty="0"/>
              <a:t>Models are built sequentially on modified versions of the data</a:t>
            </a:r>
          </a:p>
          <a:p>
            <a:pPr marL="742950" lvl="1" indent="-285750">
              <a:spcAft>
                <a:spcPts val="600"/>
              </a:spcAft>
              <a:buFont typeface="Courier New" panose="02070309020205020404" pitchFamily="49" charset="0"/>
              <a:buChar char="o"/>
            </a:pPr>
            <a:r>
              <a:rPr lang="en-US" sz="1400" dirty="0"/>
              <a:t>The predictions of the models are combined through a weighted sum/vote</a:t>
            </a:r>
          </a:p>
          <a:p>
            <a:pPr marL="742950" lvl="1" indent="-285750">
              <a:spcAft>
                <a:spcPts val="600"/>
              </a:spcAft>
              <a:buFont typeface="Courier New" panose="02070309020205020404" pitchFamily="49" charset="0"/>
              <a:buChar char="o"/>
            </a:pPr>
            <a:r>
              <a:rPr lang="en-US" sz="1400" dirty="0"/>
              <a:t>Boosting tends to achieve greater accuracy, but it also risks overfitting the model to misclassified data</a:t>
            </a:r>
          </a:p>
          <a:p>
            <a:pPr marL="742950" lvl="1" indent="-285750">
              <a:spcAft>
                <a:spcPts val="600"/>
              </a:spcAft>
              <a:buFont typeface="Courier New" panose="02070309020205020404" pitchFamily="49" charset="0"/>
              <a:buChar char="o"/>
            </a:pPr>
            <a:r>
              <a:rPr lang="en-US" sz="1400" dirty="0"/>
              <a:t>Sequential learning technique cannot be parallelized (or only partially), since each predictor can only be trained after the previous predictor has been trained and evaluated. </a:t>
            </a:r>
            <a:r>
              <a:rPr lang="en-US" sz="1400" dirty="0">
                <a:sym typeface="Wingdings" panose="05000000000000000000" pitchFamily="2" charset="2"/>
              </a:rPr>
              <a:t> </a:t>
            </a:r>
            <a:r>
              <a:rPr lang="en-US" sz="1400" dirty="0"/>
              <a:t>it does not scale as well as bagging</a:t>
            </a:r>
          </a:p>
        </p:txBody>
      </p:sp>
    </p:spTree>
    <p:extLst>
      <p:ext uri="{BB962C8B-B14F-4D97-AF65-F5344CB8AC3E}">
        <p14:creationId xmlns:p14="http://schemas.microsoft.com/office/powerpoint/2010/main" val="3740970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AdaBoost</a:t>
            </a:r>
          </a:p>
        </p:txBody>
      </p:sp>
      <p:sp>
        <p:nvSpPr>
          <p:cNvPr id="5" name="TextBox 4">
            <a:extLst>
              <a:ext uri="{FF2B5EF4-FFF2-40B4-BE49-F238E27FC236}">
                <a16:creationId xmlns:a16="http://schemas.microsoft.com/office/drawing/2014/main" id="{297583F3-7CB7-41E7-B7F5-42E7325BCDF3}"/>
              </a:ext>
            </a:extLst>
          </p:cNvPr>
          <p:cNvSpPr txBox="1"/>
          <p:nvPr/>
        </p:nvSpPr>
        <p:spPr>
          <a:xfrm>
            <a:off x="603504" y="1335024"/>
            <a:ext cx="5632704" cy="424731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600" b="1" dirty="0"/>
              <a:t>Analogy:</a:t>
            </a:r>
            <a:r>
              <a:rPr lang="en-US" sz="1600" dirty="0"/>
              <a:t> Consult several doctors, based on a combination of weighted diagnoses - weight assigned based on the previous diagnosis accuracy</a:t>
            </a:r>
          </a:p>
          <a:p>
            <a:pPr marL="285750" indent="-285750">
              <a:spcAft>
                <a:spcPts val="600"/>
              </a:spcAft>
              <a:buFont typeface="Arial" panose="020B0604020202020204" pitchFamily="34" charset="0"/>
              <a:buChar char="•"/>
            </a:pPr>
            <a:r>
              <a:rPr lang="en-US" sz="1600" dirty="0"/>
              <a:t>First train the base classifier on all the training data with equal importance weights on each case.</a:t>
            </a:r>
          </a:p>
          <a:p>
            <a:pPr marL="285750" indent="-285750">
              <a:spcAft>
                <a:spcPts val="600"/>
              </a:spcAft>
              <a:buFont typeface="Arial" panose="020B0604020202020204" pitchFamily="34" charset="0"/>
              <a:buChar char="•"/>
            </a:pPr>
            <a:r>
              <a:rPr lang="en-US" sz="1600" dirty="0"/>
              <a:t>Then re-weight the training data to emphasize the hard cases and train a second model</a:t>
            </a:r>
          </a:p>
          <a:p>
            <a:pPr marL="285750" indent="-285750">
              <a:spcAft>
                <a:spcPts val="600"/>
              </a:spcAft>
              <a:buFont typeface="Arial" panose="020B0604020202020204" pitchFamily="34" charset="0"/>
              <a:buChar char="•"/>
            </a:pPr>
            <a:r>
              <a:rPr lang="en-US" sz="1600" dirty="0"/>
              <a:t>Keep training new models on re-weighted data</a:t>
            </a:r>
          </a:p>
          <a:p>
            <a:pPr marL="285750" indent="-285750">
              <a:spcAft>
                <a:spcPts val="600"/>
              </a:spcAft>
              <a:buFont typeface="Arial" panose="020B0604020202020204" pitchFamily="34" charset="0"/>
              <a:buChar char="•"/>
            </a:pPr>
            <a:r>
              <a:rPr lang="en-US" sz="1600" dirty="0"/>
              <a:t>Finally, use a weighted committee of all the models for the test data</a:t>
            </a:r>
          </a:p>
          <a:p>
            <a:pPr>
              <a:spcAft>
                <a:spcPts val="600"/>
              </a:spcAft>
            </a:pPr>
            <a:r>
              <a:rPr lang="en-US" sz="1600" dirty="0">
                <a:sym typeface="Wingdings" panose="05000000000000000000" pitchFamily="2" charset="2"/>
              </a:rPr>
              <a:t> </a:t>
            </a:r>
            <a:r>
              <a:rPr lang="en-US" sz="1600" dirty="0"/>
              <a:t>Sequential learning technique has some similarities with Gradient Descent, except that instead of tweaking a single predictor’s parameters to minimize a cost function, AdaBoost adds predictors to the ensemble, gradually making it better.</a:t>
            </a:r>
          </a:p>
        </p:txBody>
      </p:sp>
      <p:pic>
        <p:nvPicPr>
          <p:cNvPr id="6" name="Picture 5">
            <a:extLst>
              <a:ext uri="{FF2B5EF4-FFF2-40B4-BE49-F238E27FC236}">
                <a16:creationId xmlns:a16="http://schemas.microsoft.com/office/drawing/2014/main" id="{F31F2CEC-13E7-4A5D-ACCD-886504E27C70}"/>
              </a:ext>
            </a:extLst>
          </p:cNvPr>
          <p:cNvPicPr>
            <a:picLocks noChangeAspect="1"/>
          </p:cNvPicPr>
          <p:nvPr/>
        </p:nvPicPr>
        <p:blipFill>
          <a:blip r:embed="rId2"/>
          <a:stretch>
            <a:fillRect/>
          </a:stretch>
        </p:blipFill>
        <p:spPr>
          <a:xfrm>
            <a:off x="6766575" y="2020149"/>
            <a:ext cx="4818873" cy="2817702"/>
          </a:xfrm>
          <a:prstGeom prst="rect">
            <a:avLst/>
          </a:prstGeom>
        </p:spPr>
      </p:pic>
      <p:sp>
        <p:nvSpPr>
          <p:cNvPr id="8" name="TextBox 7">
            <a:extLst>
              <a:ext uri="{FF2B5EF4-FFF2-40B4-BE49-F238E27FC236}">
                <a16:creationId xmlns:a16="http://schemas.microsoft.com/office/drawing/2014/main" id="{A0BED01A-F10F-43B8-8672-B2037CF29880}"/>
              </a:ext>
            </a:extLst>
          </p:cNvPr>
          <p:cNvSpPr txBox="1"/>
          <p:nvPr/>
        </p:nvSpPr>
        <p:spPr>
          <a:xfrm>
            <a:off x="6891154" y="5068669"/>
            <a:ext cx="4569714" cy="307777"/>
          </a:xfrm>
          <a:prstGeom prst="rect">
            <a:avLst/>
          </a:prstGeom>
          <a:noFill/>
        </p:spPr>
        <p:txBody>
          <a:bodyPr wrap="square">
            <a:spAutoFit/>
          </a:bodyPr>
          <a:lstStyle/>
          <a:p>
            <a:pPr algn="ctr"/>
            <a:r>
              <a:rPr lang="en-US" sz="1400" b="0" i="1" dirty="0">
                <a:solidFill>
                  <a:srgbClr val="000000"/>
                </a:solidFill>
                <a:effectLst/>
                <a:latin typeface="MinionPro-It" panose="02040503050306090203" pitchFamily="18" charset="0"/>
              </a:rPr>
              <a:t>AdaBoost sequential training with instance weight updates</a:t>
            </a:r>
            <a:r>
              <a:rPr lang="en-US" sz="1400" dirty="0"/>
              <a:t> </a:t>
            </a:r>
          </a:p>
        </p:txBody>
      </p:sp>
    </p:spTree>
    <p:extLst>
      <p:ext uri="{BB962C8B-B14F-4D97-AF65-F5344CB8AC3E}">
        <p14:creationId xmlns:p14="http://schemas.microsoft.com/office/powerpoint/2010/main" val="556363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AdaBoost Example</a:t>
            </a:r>
          </a:p>
        </p:txBody>
      </p:sp>
      <p:sp>
        <p:nvSpPr>
          <p:cNvPr id="4" name="TextBox 3">
            <a:extLst>
              <a:ext uri="{FF2B5EF4-FFF2-40B4-BE49-F238E27FC236}">
                <a16:creationId xmlns:a16="http://schemas.microsoft.com/office/drawing/2014/main" id="{0294F3DB-61E6-4549-A204-67ED3A14846E}"/>
              </a:ext>
            </a:extLst>
          </p:cNvPr>
          <p:cNvSpPr txBox="1"/>
          <p:nvPr/>
        </p:nvSpPr>
        <p:spPr>
          <a:xfrm>
            <a:off x="603504" y="1335024"/>
            <a:ext cx="10981944" cy="317009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Instances that are </a:t>
            </a:r>
            <a:r>
              <a:rPr lang="en-US" b="1" dirty="0"/>
              <a:t>wrongly classified </a:t>
            </a:r>
            <a:r>
              <a:rPr lang="en-US" dirty="0"/>
              <a:t>will have their weights </a:t>
            </a:r>
            <a:r>
              <a:rPr lang="en-US" b="1" dirty="0"/>
              <a:t>increased</a:t>
            </a:r>
          </a:p>
          <a:p>
            <a:pPr marL="285750" indent="-285750">
              <a:spcAft>
                <a:spcPts val="600"/>
              </a:spcAft>
              <a:buFont typeface="Arial" panose="020B0604020202020204" pitchFamily="34" charset="0"/>
              <a:buChar char="•"/>
            </a:pPr>
            <a:r>
              <a:rPr lang="en-US" dirty="0"/>
              <a:t>Instances that are </a:t>
            </a:r>
            <a:r>
              <a:rPr lang="en-US" b="1" dirty="0"/>
              <a:t>correctly classified </a:t>
            </a:r>
            <a:r>
              <a:rPr lang="en-US" dirty="0"/>
              <a:t>will have their weights </a:t>
            </a:r>
            <a:r>
              <a:rPr lang="en-US" b="1" dirty="0"/>
              <a:t>decreased</a:t>
            </a:r>
          </a:p>
          <a:p>
            <a:pPr marL="285750" indent="-285750">
              <a:spcAft>
                <a:spcPts val="600"/>
              </a:spcAft>
              <a:buFont typeface="Arial" panose="020B0604020202020204" pitchFamily="34" charset="0"/>
              <a:buChar char="•"/>
            </a:pPr>
            <a:endParaRPr lang="en-US" b="1" dirty="0"/>
          </a:p>
          <a:p>
            <a:pPr marL="285750" indent="-285750">
              <a:spcAft>
                <a:spcPts val="600"/>
              </a:spcAft>
              <a:buFont typeface="Arial" panose="020B0604020202020204" pitchFamily="34" charset="0"/>
              <a:buChar char="•"/>
            </a:pPr>
            <a:endParaRPr lang="en-US" b="1" dirty="0"/>
          </a:p>
          <a:p>
            <a:pPr marL="285750" indent="-285750">
              <a:spcAft>
                <a:spcPts val="600"/>
              </a:spcAft>
              <a:buFont typeface="Arial" panose="020B0604020202020204" pitchFamily="34" charset="0"/>
              <a:buChar char="•"/>
            </a:pPr>
            <a:endParaRPr lang="en-US" b="1" dirty="0"/>
          </a:p>
          <a:p>
            <a:pPr>
              <a:spcAft>
                <a:spcPts val="600"/>
              </a:spcAft>
            </a:pPr>
            <a:endParaRPr lang="en-US" b="1" dirty="0"/>
          </a:p>
          <a:p>
            <a:pPr marL="742950" lvl="1" indent="-285750">
              <a:spcAft>
                <a:spcPts val="600"/>
              </a:spcAft>
              <a:buFont typeface="Courier New" panose="02070309020205020404" pitchFamily="49" charset="0"/>
              <a:buChar char="o"/>
            </a:pPr>
            <a:r>
              <a:rPr lang="en-US" dirty="0"/>
              <a:t>Example 4 is hard to classify</a:t>
            </a:r>
          </a:p>
          <a:p>
            <a:pPr marL="742950" lvl="1" indent="-285750">
              <a:spcAft>
                <a:spcPts val="600"/>
              </a:spcAft>
              <a:buFont typeface="Courier New" panose="02070309020205020404" pitchFamily="49" charset="0"/>
              <a:buChar char="o"/>
            </a:pPr>
            <a:r>
              <a:rPr lang="en-US" dirty="0"/>
              <a:t>Its weight is increased; hence it is more likely to be chosen again in subsequent rounds</a:t>
            </a:r>
          </a:p>
          <a:p>
            <a:pPr marL="285750" indent="-285750">
              <a:spcAft>
                <a:spcPts val="600"/>
              </a:spcAft>
              <a:buFont typeface="Arial" panose="020B0604020202020204" pitchFamily="34" charset="0"/>
              <a:buChar char="•"/>
            </a:pPr>
            <a:endParaRPr lang="en-US" sz="1600" dirty="0"/>
          </a:p>
        </p:txBody>
      </p:sp>
      <p:pic>
        <p:nvPicPr>
          <p:cNvPr id="5" name="Picture 4">
            <a:extLst>
              <a:ext uri="{FF2B5EF4-FFF2-40B4-BE49-F238E27FC236}">
                <a16:creationId xmlns:a16="http://schemas.microsoft.com/office/drawing/2014/main" id="{2F845CCA-70FC-4457-9742-770F4706B650}"/>
              </a:ext>
            </a:extLst>
          </p:cNvPr>
          <p:cNvPicPr>
            <a:picLocks noChangeAspect="1"/>
          </p:cNvPicPr>
          <p:nvPr/>
        </p:nvPicPr>
        <p:blipFill>
          <a:blip r:embed="rId2"/>
          <a:stretch>
            <a:fillRect/>
          </a:stretch>
        </p:blipFill>
        <p:spPr>
          <a:xfrm>
            <a:off x="1740503" y="2188588"/>
            <a:ext cx="8707946" cy="1240412"/>
          </a:xfrm>
          <a:prstGeom prst="rect">
            <a:avLst/>
          </a:prstGeom>
        </p:spPr>
      </p:pic>
    </p:spTree>
    <p:extLst>
      <p:ext uri="{BB962C8B-B14F-4D97-AF65-F5344CB8AC3E}">
        <p14:creationId xmlns:p14="http://schemas.microsoft.com/office/powerpoint/2010/main" val="2168557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AdaBoost Algorithm</a:t>
            </a:r>
          </a:p>
        </p:txBody>
      </p:sp>
      <p:pic>
        <p:nvPicPr>
          <p:cNvPr id="8" name="Picture 7">
            <a:extLst>
              <a:ext uri="{FF2B5EF4-FFF2-40B4-BE49-F238E27FC236}">
                <a16:creationId xmlns:a16="http://schemas.microsoft.com/office/drawing/2014/main" id="{C37D195D-B5F1-4988-B877-83D9256FF4BD}"/>
              </a:ext>
            </a:extLst>
          </p:cNvPr>
          <p:cNvPicPr>
            <a:picLocks noChangeAspect="1"/>
          </p:cNvPicPr>
          <p:nvPr/>
        </p:nvPicPr>
        <p:blipFill>
          <a:blip r:embed="rId2"/>
          <a:stretch>
            <a:fillRect/>
          </a:stretch>
        </p:blipFill>
        <p:spPr>
          <a:xfrm>
            <a:off x="5454290" y="1485101"/>
            <a:ext cx="6556820" cy="4721920"/>
          </a:xfrm>
          <a:prstGeom prst="rect">
            <a:avLst/>
          </a:prstGeom>
        </p:spPr>
      </p:pic>
      <p:pic>
        <p:nvPicPr>
          <p:cNvPr id="10" name="Picture 9">
            <a:extLst>
              <a:ext uri="{FF2B5EF4-FFF2-40B4-BE49-F238E27FC236}">
                <a16:creationId xmlns:a16="http://schemas.microsoft.com/office/drawing/2014/main" id="{CD3C4BBF-FD5F-4C5E-8F48-3EC06BC69A75}"/>
              </a:ext>
            </a:extLst>
          </p:cNvPr>
          <p:cNvPicPr>
            <a:picLocks noChangeAspect="1"/>
          </p:cNvPicPr>
          <p:nvPr/>
        </p:nvPicPr>
        <p:blipFill>
          <a:blip r:embed="rId3"/>
          <a:stretch>
            <a:fillRect/>
          </a:stretch>
        </p:blipFill>
        <p:spPr>
          <a:xfrm>
            <a:off x="603504" y="1485101"/>
            <a:ext cx="4850786" cy="2788539"/>
          </a:xfrm>
          <a:prstGeom prst="rect">
            <a:avLst/>
          </a:prstGeom>
        </p:spPr>
      </p:pic>
    </p:spTree>
    <p:extLst>
      <p:ext uri="{BB962C8B-B14F-4D97-AF65-F5344CB8AC3E}">
        <p14:creationId xmlns:p14="http://schemas.microsoft.com/office/powerpoint/2010/main" val="405778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AdaBoost Example</a:t>
            </a:r>
          </a:p>
        </p:txBody>
      </p:sp>
      <p:pic>
        <p:nvPicPr>
          <p:cNvPr id="4" name="Picture 3">
            <a:extLst>
              <a:ext uri="{FF2B5EF4-FFF2-40B4-BE49-F238E27FC236}">
                <a16:creationId xmlns:a16="http://schemas.microsoft.com/office/drawing/2014/main" id="{A832D712-BDCD-4032-9AE7-CF30D416C35F}"/>
              </a:ext>
            </a:extLst>
          </p:cNvPr>
          <p:cNvPicPr>
            <a:picLocks noChangeAspect="1"/>
          </p:cNvPicPr>
          <p:nvPr/>
        </p:nvPicPr>
        <p:blipFill>
          <a:blip r:embed="rId2"/>
          <a:stretch>
            <a:fillRect/>
          </a:stretch>
        </p:blipFill>
        <p:spPr>
          <a:xfrm>
            <a:off x="603504" y="1330642"/>
            <a:ext cx="1600200" cy="1362075"/>
          </a:xfrm>
          <a:prstGeom prst="rect">
            <a:avLst/>
          </a:prstGeom>
        </p:spPr>
      </p:pic>
      <p:sp>
        <p:nvSpPr>
          <p:cNvPr id="9" name="TextBox 8">
            <a:extLst>
              <a:ext uri="{FF2B5EF4-FFF2-40B4-BE49-F238E27FC236}">
                <a16:creationId xmlns:a16="http://schemas.microsoft.com/office/drawing/2014/main" id="{418E6950-DE28-40AE-9F76-DA519C8E6C39}"/>
              </a:ext>
            </a:extLst>
          </p:cNvPr>
          <p:cNvSpPr txBox="1"/>
          <p:nvPr/>
        </p:nvSpPr>
        <p:spPr>
          <a:xfrm>
            <a:off x="2361438" y="1827012"/>
            <a:ext cx="5529834" cy="369332"/>
          </a:xfrm>
          <a:prstGeom prst="rect">
            <a:avLst/>
          </a:prstGeom>
          <a:noFill/>
        </p:spPr>
        <p:txBody>
          <a:bodyPr wrap="square">
            <a:spAutoFit/>
          </a:bodyPr>
          <a:lstStyle/>
          <a:p>
            <a:r>
              <a:rPr lang="en-US" dirty="0"/>
              <a:t>weak classifiers = vertical or horizontal half-planes</a:t>
            </a:r>
          </a:p>
        </p:txBody>
      </p:sp>
      <p:pic>
        <p:nvPicPr>
          <p:cNvPr id="7" name="Picture 6">
            <a:extLst>
              <a:ext uri="{FF2B5EF4-FFF2-40B4-BE49-F238E27FC236}">
                <a16:creationId xmlns:a16="http://schemas.microsoft.com/office/drawing/2014/main" id="{B5603C1C-7184-4880-91F5-B4B86F00A933}"/>
              </a:ext>
            </a:extLst>
          </p:cNvPr>
          <p:cNvPicPr>
            <a:picLocks noChangeAspect="1"/>
          </p:cNvPicPr>
          <p:nvPr/>
        </p:nvPicPr>
        <p:blipFill>
          <a:blip r:embed="rId3"/>
          <a:stretch>
            <a:fillRect/>
          </a:stretch>
        </p:blipFill>
        <p:spPr>
          <a:xfrm>
            <a:off x="496539" y="3068337"/>
            <a:ext cx="2502693" cy="1573600"/>
          </a:xfrm>
          <a:prstGeom prst="rect">
            <a:avLst/>
          </a:prstGeom>
        </p:spPr>
      </p:pic>
      <p:sp>
        <p:nvSpPr>
          <p:cNvPr id="11" name="TextBox 10">
            <a:extLst>
              <a:ext uri="{FF2B5EF4-FFF2-40B4-BE49-F238E27FC236}">
                <a16:creationId xmlns:a16="http://schemas.microsoft.com/office/drawing/2014/main" id="{2B8B2EE6-8CCB-4E6E-9989-741F235F062D}"/>
              </a:ext>
            </a:extLst>
          </p:cNvPr>
          <p:cNvSpPr txBox="1"/>
          <p:nvPr/>
        </p:nvSpPr>
        <p:spPr>
          <a:xfrm>
            <a:off x="496539" y="2699005"/>
            <a:ext cx="1216152" cy="369332"/>
          </a:xfrm>
          <a:prstGeom prst="rect">
            <a:avLst/>
          </a:prstGeom>
          <a:noFill/>
        </p:spPr>
        <p:txBody>
          <a:bodyPr wrap="square">
            <a:spAutoFit/>
          </a:bodyPr>
          <a:lstStyle/>
          <a:p>
            <a:r>
              <a:rPr lang="en-US" dirty="0"/>
              <a:t>Round 1</a:t>
            </a:r>
          </a:p>
        </p:txBody>
      </p:sp>
      <p:pic>
        <p:nvPicPr>
          <p:cNvPr id="13" name="Picture 12">
            <a:extLst>
              <a:ext uri="{FF2B5EF4-FFF2-40B4-BE49-F238E27FC236}">
                <a16:creationId xmlns:a16="http://schemas.microsoft.com/office/drawing/2014/main" id="{4AC183C9-556D-4744-9B4C-8044CD2B1F3D}"/>
              </a:ext>
            </a:extLst>
          </p:cNvPr>
          <p:cNvPicPr>
            <a:picLocks noChangeAspect="1"/>
          </p:cNvPicPr>
          <p:nvPr/>
        </p:nvPicPr>
        <p:blipFill rotWithShape="1">
          <a:blip r:embed="rId4"/>
          <a:srcRect l="3087" r="4060"/>
          <a:stretch/>
        </p:blipFill>
        <p:spPr>
          <a:xfrm>
            <a:off x="3816714" y="3030237"/>
            <a:ext cx="3357183" cy="1625754"/>
          </a:xfrm>
          <a:prstGeom prst="rect">
            <a:avLst/>
          </a:prstGeom>
        </p:spPr>
      </p:pic>
      <p:sp>
        <p:nvSpPr>
          <p:cNvPr id="14" name="TextBox 13">
            <a:extLst>
              <a:ext uri="{FF2B5EF4-FFF2-40B4-BE49-F238E27FC236}">
                <a16:creationId xmlns:a16="http://schemas.microsoft.com/office/drawing/2014/main" id="{11AF634D-124D-4A5F-AE47-A9275F41F9C7}"/>
              </a:ext>
            </a:extLst>
          </p:cNvPr>
          <p:cNvSpPr txBox="1"/>
          <p:nvPr/>
        </p:nvSpPr>
        <p:spPr>
          <a:xfrm>
            <a:off x="3790855" y="2699005"/>
            <a:ext cx="1305116" cy="369332"/>
          </a:xfrm>
          <a:prstGeom prst="rect">
            <a:avLst/>
          </a:prstGeom>
          <a:noFill/>
        </p:spPr>
        <p:txBody>
          <a:bodyPr wrap="square">
            <a:spAutoFit/>
          </a:bodyPr>
          <a:lstStyle/>
          <a:p>
            <a:r>
              <a:rPr lang="en-US" dirty="0"/>
              <a:t>Round 2</a:t>
            </a:r>
          </a:p>
        </p:txBody>
      </p:sp>
      <p:pic>
        <p:nvPicPr>
          <p:cNvPr id="16" name="Picture 15">
            <a:extLst>
              <a:ext uri="{FF2B5EF4-FFF2-40B4-BE49-F238E27FC236}">
                <a16:creationId xmlns:a16="http://schemas.microsoft.com/office/drawing/2014/main" id="{B38F36DA-C01C-4B33-8E70-ABA56B47476F}"/>
              </a:ext>
            </a:extLst>
          </p:cNvPr>
          <p:cNvPicPr>
            <a:picLocks noChangeAspect="1"/>
          </p:cNvPicPr>
          <p:nvPr/>
        </p:nvPicPr>
        <p:blipFill>
          <a:blip r:embed="rId5"/>
          <a:stretch>
            <a:fillRect/>
          </a:stretch>
        </p:blipFill>
        <p:spPr>
          <a:xfrm>
            <a:off x="7991379" y="3124406"/>
            <a:ext cx="3357184" cy="1461461"/>
          </a:xfrm>
          <a:prstGeom prst="rect">
            <a:avLst/>
          </a:prstGeom>
        </p:spPr>
      </p:pic>
      <p:sp>
        <p:nvSpPr>
          <p:cNvPr id="17" name="TextBox 16">
            <a:extLst>
              <a:ext uri="{FF2B5EF4-FFF2-40B4-BE49-F238E27FC236}">
                <a16:creationId xmlns:a16="http://schemas.microsoft.com/office/drawing/2014/main" id="{2E9C68D9-4D64-4F57-ADE4-D01BBB500252}"/>
              </a:ext>
            </a:extLst>
          </p:cNvPr>
          <p:cNvSpPr txBox="1"/>
          <p:nvPr/>
        </p:nvSpPr>
        <p:spPr>
          <a:xfrm>
            <a:off x="7991379" y="2660905"/>
            <a:ext cx="1775651" cy="369332"/>
          </a:xfrm>
          <a:prstGeom prst="rect">
            <a:avLst/>
          </a:prstGeom>
          <a:noFill/>
        </p:spPr>
        <p:txBody>
          <a:bodyPr wrap="square">
            <a:spAutoFit/>
          </a:bodyPr>
          <a:lstStyle/>
          <a:p>
            <a:r>
              <a:rPr lang="en-US" dirty="0"/>
              <a:t>Round 3</a:t>
            </a:r>
          </a:p>
        </p:txBody>
      </p:sp>
      <p:pic>
        <p:nvPicPr>
          <p:cNvPr id="19" name="Picture 18">
            <a:extLst>
              <a:ext uri="{FF2B5EF4-FFF2-40B4-BE49-F238E27FC236}">
                <a16:creationId xmlns:a16="http://schemas.microsoft.com/office/drawing/2014/main" id="{93180A3F-8259-47F5-819D-97F295A85994}"/>
              </a:ext>
            </a:extLst>
          </p:cNvPr>
          <p:cNvPicPr>
            <a:picLocks noChangeAspect="1"/>
          </p:cNvPicPr>
          <p:nvPr/>
        </p:nvPicPr>
        <p:blipFill>
          <a:blip r:embed="rId6"/>
          <a:stretch>
            <a:fillRect/>
          </a:stretch>
        </p:blipFill>
        <p:spPr>
          <a:xfrm>
            <a:off x="4329115" y="4828032"/>
            <a:ext cx="3530722" cy="2029968"/>
          </a:xfrm>
          <a:prstGeom prst="rect">
            <a:avLst/>
          </a:prstGeom>
        </p:spPr>
      </p:pic>
      <p:sp>
        <p:nvSpPr>
          <p:cNvPr id="20" name="TextBox 19">
            <a:extLst>
              <a:ext uri="{FF2B5EF4-FFF2-40B4-BE49-F238E27FC236}">
                <a16:creationId xmlns:a16="http://schemas.microsoft.com/office/drawing/2014/main" id="{F50A9AA3-FBBC-41C0-B654-A24426B9AB23}"/>
              </a:ext>
            </a:extLst>
          </p:cNvPr>
          <p:cNvSpPr txBox="1"/>
          <p:nvPr/>
        </p:nvSpPr>
        <p:spPr>
          <a:xfrm>
            <a:off x="694944" y="5658350"/>
            <a:ext cx="5529834" cy="369332"/>
          </a:xfrm>
          <a:prstGeom prst="rect">
            <a:avLst/>
          </a:prstGeom>
          <a:noFill/>
        </p:spPr>
        <p:txBody>
          <a:bodyPr wrap="square">
            <a:spAutoFit/>
          </a:bodyPr>
          <a:lstStyle/>
          <a:p>
            <a:r>
              <a:rPr lang="en-US" dirty="0"/>
              <a:t>Final Classifier Final Classifier</a:t>
            </a:r>
          </a:p>
        </p:txBody>
      </p:sp>
    </p:spTree>
    <p:extLst>
      <p:ext uri="{BB962C8B-B14F-4D97-AF65-F5344CB8AC3E}">
        <p14:creationId xmlns:p14="http://schemas.microsoft.com/office/powerpoint/2010/main" val="804027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Gradient Boosting</a:t>
            </a:r>
          </a:p>
        </p:txBody>
      </p:sp>
      <p:sp>
        <p:nvSpPr>
          <p:cNvPr id="4" name="TextBox 3">
            <a:extLst>
              <a:ext uri="{FF2B5EF4-FFF2-40B4-BE49-F238E27FC236}">
                <a16:creationId xmlns:a16="http://schemas.microsoft.com/office/drawing/2014/main" id="{61A371C9-5062-4C47-B1B7-ABC8BA91053C}"/>
              </a:ext>
            </a:extLst>
          </p:cNvPr>
          <p:cNvSpPr txBox="1"/>
          <p:nvPr/>
        </p:nvSpPr>
        <p:spPr>
          <a:xfrm>
            <a:off x="603504" y="1335024"/>
            <a:ext cx="4818888" cy="526297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Instead of tweaking the instance weights at every iteration like AdaBoost does, this method tries to fit the new predictor to the </a:t>
            </a:r>
            <a:r>
              <a:rPr lang="en-US" b="1" dirty="0"/>
              <a:t>residual errors </a:t>
            </a:r>
            <a:r>
              <a:rPr lang="en-US" dirty="0"/>
              <a:t>made by the previous predictor.</a:t>
            </a:r>
          </a:p>
          <a:p>
            <a:pPr marL="285750" indent="-285750">
              <a:spcAft>
                <a:spcPts val="600"/>
              </a:spcAft>
              <a:buFont typeface="Arial" panose="020B0604020202020204" pitchFamily="34" charset="0"/>
              <a:buChar char="•"/>
            </a:pPr>
            <a:r>
              <a:rPr lang="en-US" b="1" dirty="0"/>
              <a:t>Example: </a:t>
            </a:r>
            <a:r>
              <a:rPr lang="en-US" dirty="0"/>
              <a:t>regression task using Decision Trees as the base predictors</a:t>
            </a:r>
          </a:p>
          <a:p>
            <a:pPr marL="285750" indent="-285750">
              <a:spcAft>
                <a:spcPts val="600"/>
              </a:spcAft>
              <a:buFont typeface="Arial" panose="020B0604020202020204" pitchFamily="34" charset="0"/>
              <a:buChar char="•"/>
            </a:pPr>
            <a:r>
              <a:rPr lang="en-US" dirty="0"/>
              <a:t>Gradient Boosting has three main components:</a:t>
            </a:r>
          </a:p>
          <a:p>
            <a:pPr marL="742950" lvl="1" indent="-285750">
              <a:spcAft>
                <a:spcPts val="600"/>
              </a:spcAft>
              <a:buFont typeface="Courier New" panose="02070309020205020404" pitchFamily="49" charset="0"/>
              <a:buChar char="o"/>
            </a:pPr>
            <a:r>
              <a:rPr lang="en-US" sz="1600" dirty="0"/>
              <a:t>Loss Function: estimate how good the model is.</a:t>
            </a:r>
          </a:p>
          <a:p>
            <a:pPr marL="742950" lvl="1" indent="-285750">
              <a:spcAft>
                <a:spcPts val="600"/>
              </a:spcAft>
              <a:buFont typeface="Courier New" panose="02070309020205020404" pitchFamily="49" charset="0"/>
              <a:buChar char="o"/>
            </a:pPr>
            <a:r>
              <a:rPr lang="en-US" sz="1600" dirty="0"/>
              <a:t>Weak Learner: classifies our data but does so poorly, perhaps no better than random guessing</a:t>
            </a:r>
          </a:p>
          <a:p>
            <a:pPr marL="742950" lvl="1" indent="-285750">
              <a:spcAft>
                <a:spcPts val="600"/>
              </a:spcAft>
              <a:buFont typeface="Courier New" panose="02070309020205020404" pitchFamily="49" charset="0"/>
              <a:buChar char="o"/>
            </a:pPr>
            <a:r>
              <a:rPr lang="en-US" sz="1600" dirty="0"/>
              <a:t>Additive Model: This is the iterative and sequential approach of adding the weak learners one step at a time</a:t>
            </a:r>
          </a:p>
          <a:p>
            <a:pPr marL="285750" indent="-285750">
              <a:spcAft>
                <a:spcPts val="600"/>
              </a:spcAft>
              <a:buFont typeface="Arial" panose="020B0604020202020204" pitchFamily="34" charset="0"/>
              <a:buChar char="•"/>
            </a:pPr>
            <a:endParaRPr lang="en-US" sz="1600" dirty="0"/>
          </a:p>
        </p:txBody>
      </p:sp>
      <p:pic>
        <p:nvPicPr>
          <p:cNvPr id="5" name="Picture 4">
            <a:extLst>
              <a:ext uri="{FF2B5EF4-FFF2-40B4-BE49-F238E27FC236}">
                <a16:creationId xmlns:a16="http://schemas.microsoft.com/office/drawing/2014/main" id="{25D356F7-6BF7-4913-8548-84DB61E50E8C}"/>
              </a:ext>
            </a:extLst>
          </p:cNvPr>
          <p:cNvPicPr>
            <a:picLocks noChangeAspect="1"/>
          </p:cNvPicPr>
          <p:nvPr/>
        </p:nvPicPr>
        <p:blipFill>
          <a:blip r:embed="rId2"/>
          <a:stretch>
            <a:fillRect/>
          </a:stretch>
        </p:blipFill>
        <p:spPr>
          <a:xfrm>
            <a:off x="6272784" y="1335024"/>
            <a:ext cx="4934875" cy="4941729"/>
          </a:xfrm>
          <a:prstGeom prst="rect">
            <a:avLst/>
          </a:prstGeom>
        </p:spPr>
      </p:pic>
    </p:spTree>
    <p:extLst>
      <p:ext uri="{BB962C8B-B14F-4D97-AF65-F5344CB8AC3E}">
        <p14:creationId xmlns:p14="http://schemas.microsoft.com/office/powerpoint/2010/main" val="2876461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Gradient Boosting Example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43F872D-D6BC-42FE-93BE-C61B5BE38737}"/>
                  </a:ext>
                </a:extLst>
              </p:cNvPr>
              <p:cNvSpPr txBox="1"/>
              <p:nvPr/>
            </p:nvSpPr>
            <p:spPr>
              <a:xfrm>
                <a:off x="603504" y="1335024"/>
                <a:ext cx="10981944" cy="292387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600" dirty="0"/>
                  <a:t>Make a set of predictions </a:t>
                </a:r>
                <a14:m>
                  <m:oMath xmlns:m="http://schemas.openxmlformats.org/officeDocument/2006/math">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𝑦</m:t>
                        </m:r>
                      </m:e>
                    </m:acc>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oMath>
                </a14:m>
                <a:endParaRPr lang="en-US" sz="1600" b="0" dirty="0"/>
              </a:p>
              <a:p>
                <a:pPr marL="285750" indent="-285750">
                  <a:spcAft>
                    <a:spcPts val="600"/>
                  </a:spcAft>
                  <a:buFont typeface="Arial" panose="020B0604020202020204" pitchFamily="34" charset="0"/>
                  <a:buChar char="•"/>
                </a:pPr>
                <a:r>
                  <a:rPr lang="en-US" sz="1600" dirty="0"/>
                  <a:t>The error in our predictions is </a:t>
                </a:r>
                <a14:m>
                  <m:oMath xmlns:m="http://schemas.openxmlformats.org/officeDocument/2006/math">
                    <m:r>
                      <a:rPr lang="en-US" sz="1600" b="0" i="1" smtClean="0">
                        <a:latin typeface="Cambria Math" panose="02040503050406030204" pitchFamily="18" charset="0"/>
                      </a:rPr>
                      <m:t>𝐽</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r>
                          <a:rPr lang="en-US" sz="1600" b="0" i="1" smtClean="0">
                            <a:latin typeface="Cambria Math" panose="02040503050406030204" pitchFamily="18" charset="0"/>
                          </a:rPr>
                          <m:t>, </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𝑦</m:t>
                            </m:r>
                          </m:e>
                        </m:acc>
                      </m:e>
                    </m:d>
                  </m:oMath>
                </a14:m>
                <a:endParaRPr lang="en-US" sz="1600" b="0" dirty="0"/>
              </a:p>
              <a:p>
                <a:pPr marL="742950" lvl="1" indent="-285750">
                  <a:spcAft>
                    <a:spcPts val="600"/>
                  </a:spcAft>
                  <a:buFont typeface="Courier New" panose="02070309020205020404" pitchFamily="49" charset="0"/>
                  <a:buChar char="o"/>
                </a:pPr>
                <a:r>
                  <a:rPr lang="en-US" sz="1600" dirty="0"/>
                  <a:t>e.g.: MSE </a:t>
                </a:r>
                <a14:m>
                  <m:oMath xmlns:m="http://schemas.openxmlformats.org/officeDocument/2006/math">
                    <m:r>
                      <a:rPr lang="en-US" sz="1600" b="0" i="1" smtClean="0">
                        <a:latin typeface="Cambria Math" panose="02040503050406030204" pitchFamily="18" charset="0"/>
                      </a:rPr>
                      <m:t>𝐽</m:t>
                    </m:r>
                    <m:r>
                      <a:rPr lang="en-US" sz="1600" b="0" i="1" smtClean="0">
                        <a:latin typeface="Cambria Math" panose="02040503050406030204" pitchFamily="18" charset="0"/>
                      </a:rPr>
                      <m:t>= </m:t>
                    </m:r>
                    <m:nary>
                      <m:naryPr>
                        <m:chr m:val="∑"/>
                        <m:subHide m:val="on"/>
                        <m:supHide m:val="on"/>
                        <m:ctrlPr>
                          <a:rPr lang="en-US" sz="1600" b="0" i="1" smtClean="0">
                            <a:latin typeface="Cambria Math" panose="02040503050406030204" pitchFamily="18" charset="0"/>
                          </a:rPr>
                        </m:ctrlPr>
                      </m:naryPr>
                      <m:sub/>
                      <m:sup/>
                      <m:e>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r>
                                  <a:rPr lang="en-US" sz="1600" b="0" i="1" smtClean="0">
                                    <a:latin typeface="Cambria Math" panose="02040503050406030204" pitchFamily="18" charset="0"/>
                                  </a:rPr>
                                  <m:t>−</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𝑦</m:t>
                                    </m:r>
                                  </m:e>
                                </m:acc>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e>
                            </m:d>
                          </m:e>
                          <m:sup>
                            <m:r>
                              <a:rPr lang="en-US" sz="1600" b="0" i="1" smtClean="0">
                                <a:latin typeface="Cambria Math" panose="02040503050406030204" pitchFamily="18" charset="0"/>
                              </a:rPr>
                              <m:t>2</m:t>
                            </m:r>
                          </m:sup>
                        </m:sSup>
                      </m:e>
                    </m:nary>
                  </m:oMath>
                </a14:m>
                <a:endParaRPr lang="en-US" sz="1600" dirty="0"/>
              </a:p>
              <a:p>
                <a:pPr marL="285750" indent="-285750">
                  <a:spcAft>
                    <a:spcPts val="600"/>
                  </a:spcAft>
                  <a:buFont typeface="Arial" panose="020B0604020202020204" pitchFamily="34" charset="0"/>
                  <a:buChar char="•"/>
                </a:pPr>
                <a:r>
                  <a:rPr lang="en-US" sz="1600" dirty="0"/>
                  <a:t>We can adjust </a:t>
                </a:r>
                <a14:m>
                  <m:oMath xmlns:m="http://schemas.openxmlformats.org/officeDocument/2006/math">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𝑦</m:t>
                        </m:r>
                      </m:e>
                    </m:acc>
                  </m:oMath>
                </a14:m>
                <a:r>
                  <a:rPr lang="en-US" sz="1600" dirty="0"/>
                  <a:t> to try to reduce the error</a:t>
                </a:r>
              </a:p>
              <a:p>
                <a:pPr marL="742950" lvl="1" indent="-285750">
                  <a:spcAft>
                    <a:spcPts val="600"/>
                  </a:spcAft>
                  <a:buFont typeface="Courier New" panose="02070309020205020404" pitchFamily="49" charset="0"/>
                  <a:buChar char="o"/>
                </a:pPr>
                <a14:m>
                  <m:oMath xmlns:m="http://schemas.openxmlformats.org/officeDocument/2006/math">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𝑦</m:t>
                        </m:r>
                      </m:e>
                    </m:acc>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r>
                      <a:rPr lang="en-US" sz="1600" b="0" i="1" smtClean="0">
                        <a:latin typeface="Cambria Math" panose="02040503050406030204" pitchFamily="18" charset="0"/>
                      </a:rPr>
                      <m:t>=</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𝑦</m:t>
                        </m:r>
                      </m:e>
                    </m:acc>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r>
                      <a:rPr lang="en-US" sz="1600" b="0" i="1" smtClean="0">
                        <a:latin typeface="Cambria Math" panose="02040503050406030204" pitchFamily="18" charset="0"/>
                      </a:rPr>
                      <m:t>+</m:t>
                    </m:r>
                    <m:r>
                      <a:rPr lang="en-US" sz="1600" b="0" i="1" smtClean="0">
                        <a:latin typeface="Cambria Math" panose="02040503050406030204" pitchFamily="18" charset="0"/>
                      </a:rPr>
                      <m:t>𝛼</m:t>
                    </m:r>
                    <m:r>
                      <a:rPr lang="en-US" sz="1600" b="0" i="1" smtClean="0">
                        <a:latin typeface="Cambria Math" panose="02040503050406030204" pitchFamily="18" charset="0"/>
                      </a:rPr>
                      <m:t>𝑓</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oMath>
                </a14:m>
                <a:endParaRPr lang="en-US" sz="1600" dirty="0"/>
              </a:p>
              <a:p>
                <a:pPr marL="742950" lvl="1" indent="-285750">
                  <a:spcAft>
                    <a:spcPts val="600"/>
                  </a:spcAft>
                  <a:buFont typeface="Courier New" panose="02070309020205020404" pitchFamily="49" charset="0"/>
                  <a:buChar char="o"/>
                </a:pPr>
                <a14:m>
                  <m:oMath xmlns:m="http://schemas.openxmlformats.org/officeDocument/2006/math">
                    <m:r>
                      <a:rPr lang="en-US" sz="1600" b="0" i="1" smtClean="0">
                        <a:latin typeface="Cambria Math" panose="02040503050406030204" pitchFamily="18" charset="0"/>
                      </a:rPr>
                      <m:t>𝑓</m:t>
                    </m:r>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r>
                      <a:rPr lang="en-US" sz="1600" b="0" i="1" smtClean="0">
                        <a:latin typeface="Cambria Math" panose="02040503050406030204" pitchFamily="18" charset="0"/>
                        <a:ea typeface="Cambria Math" panose="02040503050406030204" pitchFamily="18" charset="0"/>
                      </a:rPr>
                      <m:t>≈</m:t>
                    </m:r>
                    <m:r>
                      <m:rPr>
                        <m:sty m:val="p"/>
                      </m:rP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𝐽</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𝑦</m:t>
                        </m:r>
                        <m:r>
                          <a:rPr lang="en-US" sz="1600" b="0" i="1" smtClean="0">
                            <a:latin typeface="Cambria Math" panose="02040503050406030204" pitchFamily="18" charset="0"/>
                            <a:ea typeface="Cambria Math" panose="02040503050406030204" pitchFamily="18" charset="0"/>
                          </a:rPr>
                          <m:t>, </m:t>
                        </m:r>
                        <m:acc>
                          <m:accPr>
                            <m:chr m:val="̂"/>
                            <m:ctrlPr>
                              <a:rPr lang="en-US" sz="1600" b="0" i="1" smtClean="0">
                                <a:latin typeface="Cambria Math" panose="02040503050406030204" pitchFamily="18" charset="0"/>
                                <a:ea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𝑦</m:t>
                            </m:r>
                          </m:e>
                        </m:acc>
                      </m:e>
                    </m:d>
                    <m:r>
                      <a:rPr lang="en-US" sz="1600" b="0" i="0" smtClean="0">
                        <a:latin typeface="Cambria Math" panose="02040503050406030204" pitchFamily="18" charset="0"/>
                        <a:ea typeface="Cambria Math" panose="02040503050406030204" pitchFamily="18" charset="0"/>
                      </a:rPr>
                      <m:t>=</m:t>
                    </m:r>
                    <m:d>
                      <m:dPr>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𝑦</m:t>
                        </m:r>
                        <m:d>
                          <m:dPr>
                            <m:begChr m:val="["/>
                            <m:endChr m:val="]"/>
                            <m:ctrlPr>
                              <a:rPr lang="en-US" sz="1600" b="0" i="1" smtClean="0">
                                <a:latin typeface="Cambria Math" panose="02040503050406030204" pitchFamily="18" charset="0"/>
                                <a:ea typeface="Cambria Math" panose="02040503050406030204" pitchFamily="18" charset="0"/>
                              </a:rPr>
                            </m:ctrlPr>
                          </m:dPr>
                          <m:e>
                            <m:r>
                              <a:rPr lang="en-US" sz="1600" b="0" i="1" smtClean="0">
                                <a:latin typeface="Cambria Math" panose="02040503050406030204" pitchFamily="18" charset="0"/>
                                <a:ea typeface="Cambria Math" panose="02040503050406030204" pitchFamily="18" charset="0"/>
                              </a:rPr>
                              <m:t>𝑖</m:t>
                            </m:r>
                          </m:e>
                        </m:d>
                        <m:r>
                          <a:rPr lang="en-US" sz="1600" b="0" i="1" smtClean="0">
                            <a:latin typeface="Cambria Math" panose="02040503050406030204" pitchFamily="18" charset="0"/>
                            <a:ea typeface="Cambria Math" panose="02040503050406030204" pitchFamily="18" charset="0"/>
                          </a:rPr>
                          <m:t>−</m:t>
                        </m:r>
                        <m:acc>
                          <m:accPr>
                            <m:chr m:val="̂"/>
                            <m:ctrlPr>
                              <a:rPr lang="en-US" sz="1600" b="0" i="1" smtClean="0">
                                <a:latin typeface="Cambria Math" panose="02040503050406030204" pitchFamily="18" charset="0"/>
                                <a:ea typeface="Cambria Math" panose="02040503050406030204" pitchFamily="18" charset="0"/>
                              </a:rPr>
                            </m:ctrlPr>
                          </m:accPr>
                          <m:e>
                            <m:r>
                              <a:rPr lang="en-US" sz="1600" b="0" i="1" smtClean="0">
                                <a:latin typeface="Cambria Math" panose="02040503050406030204" pitchFamily="18" charset="0"/>
                                <a:ea typeface="Cambria Math" panose="02040503050406030204" pitchFamily="18" charset="0"/>
                              </a:rPr>
                              <m:t>𝑦</m:t>
                            </m:r>
                          </m:e>
                        </m:acc>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𝑖</m:t>
                            </m:r>
                          </m:e>
                        </m:d>
                      </m:e>
                    </m:d>
                  </m:oMath>
                </a14:m>
                <a:r>
                  <a:rPr lang="en-US" sz="1600" dirty="0"/>
                  <a:t> for MSE</a:t>
                </a:r>
              </a:p>
              <a:p>
                <a:pPr marL="285750" indent="-285750">
                  <a:spcAft>
                    <a:spcPts val="600"/>
                  </a:spcAft>
                  <a:buFont typeface="Arial" panose="020B0604020202020204" pitchFamily="34" charset="0"/>
                  <a:buChar char="•"/>
                </a:pPr>
                <a:r>
                  <a:rPr lang="en-US" sz="1600" dirty="0"/>
                  <a:t>Each learner is estimating the gradient of the loss </a:t>
                </a:r>
                <a14:m>
                  <m:oMath xmlns:m="http://schemas.openxmlformats.org/officeDocument/2006/math">
                    <m:r>
                      <a:rPr lang="en-US" sz="1600" b="0" i="1" smtClean="0">
                        <a:latin typeface="Cambria Math" panose="02040503050406030204" pitchFamily="18" charset="0"/>
                      </a:rPr>
                      <m:t>𝑓</m:t>
                    </m:r>
                  </m:oMath>
                </a14:m>
                <a:endParaRPr lang="en-US" sz="1600" dirty="0"/>
              </a:p>
              <a:p>
                <a:pPr marL="285750" indent="-285750">
                  <a:spcAft>
                    <a:spcPts val="600"/>
                  </a:spcAft>
                  <a:buFont typeface="Arial" panose="020B0604020202020204" pitchFamily="34" charset="0"/>
                  <a:buChar char="•"/>
                </a:pPr>
                <a:r>
                  <a:rPr lang="en-US" sz="1600" dirty="0"/>
                  <a:t>Gradient descent: take sequence of steps to reduce </a:t>
                </a:r>
                <a14:m>
                  <m:oMath xmlns:m="http://schemas.openxmlformats.org/officeDocument/2006/math">
                    <m:r>
                      <a:rPr lang="en-US" sz="1600" b="0" i="1" smtClean="0">
                        <a:latin typeface="Cambria Math" panose="02040503050406030204" pitchFamily="18" charset="0"/>
                      </a:rPr>
                      <m:t>𝐽</m:t>
                    </m:r>
                  </m:oMath>
                </a14:m>
                <a:endParaRPr lang="en-US" sz="1600" dirty="0"/>
              </a:p>
              <a:p>
                <a:pPr marL="285750" indent="-285750">
                  <a:spcAft>
                    <a:spcPts val="600"/>
                  </a:spcAft>
                  <a:buFont typeface="Arial" panose="020B0604020202020204" pitchFamily="34" charset="0"/>
                  <a:buChar char="•"/>
                </a:pPr>
                <a:r>
                  <a:rPr lang="en-US" sz="1600" dirty="0"/>
                  <a:t>Sum of predictors, weighted by step size (learning rate) </a:t>
                </a:r>
                <a14:m>
                  <m:oMath xmlns:m="http://schemas.openxmlformats.org/officeDocument/2006/math">
                    <m:r>
                      <a:rPr lang="en-US" sz="1600" b="0" i="1" smtClean="0">
                        <a:latin typeface="Cambria Math" panose="02040503050406030204" pitchFamily="18" charset="0"/>
                      </a:rPr>
                      <m:t>𝛼</m:t>
                    </m:r>
                  </m:oMath>
                </a14:m>
                <a:r>
                  <a:rPr lang="en-US" sz="1600" dirty="0"/>
                  <a:t>. </a:t>
                </a:r>
                <a:r>
                  <a:rPr lang="en-US" sz="1600" dirty="0">
                    <a:sym typeface="Wingdings" panose="05000000000000000000" pitchFamily="2" charset="2"/>
                  </a:rPr>
                  <a:t> shrinks the contribution of each predictor</a:t>
                </a:r>
              </a:p>
            </p:txBody>
          </p:sp>
        </mc:Choice>
        <mc:Fallback xmlns="">
          <p:sp>
            <p:nvSpPr>
              <p:cNvPr id="6" name="TextBox 5">
                <a:extLst>
                  <a:ext uri="{FF2B5EF4-FFF2-40B4-BE49-F238E27FC236}">
                    <a16:creationId xmlns:a16="http://schemas.microsoft.com/office/drawing/2014/main" id="{443F872D-D6BC-42FE-93BE-C61B5BE38737}"/>
                  </a:ext>
                </a:extLst>
              </p:cNvPr>
              <p:cNvSpPr txBox="1">
                <a:spLocks noRot="1" noChangeAspect="1" noMove="1" noResize="1" noEditPoints="1" noAdjustHandles="1" noChangeArrowheads="1" noChangeShapeType="1" noTextEdit="1"/>
              </p:cNvSpPr>
              <p:nvPr/>
            </p:nvSpPr>
            <p:spPr>
              <a:xfrm>
                <a:off x="603504" y="1335024"/>
                <a:ext cx="10981944" cy="2923877"/>
              </a:xfrm>
              <a:prstGeom prst="rect">
                <a:avLst/>
              </a:prstGeom>
              <a:blipFill>
                <a:blip r:embed="rId2"/>
                <a:stretch>
                  <a:fillRect l="-222" t="-625" b="-1667"/>
                </a:stretch>
              </a:blipFill>
            </p:spPr>
            <p:txBody>
              <a:bodyPr/>
              <a:lstStyle/>
              <a:p>
                <a:r>
                  <a:rPr lang="en-US">
                    <a:noFill/>
                  </a:rPr>
                  <a:t> </a:t>
                </a:r>
              </a:p>
            </p:txBody>
          </p:sp>
        </mc:Fallback>
      </mc:AlternateContent>
    </p:spTree>
    <p:extLst>
      <p:ext uri="{BB962C8B-B14F-4D97-AF65-F5344CB8AC3E}">
        <p14:creationId xmlns:p14="http://schemas.microsoft.com/office/powerpoint/2010/main" val="2492757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a:t>XGBoost</a:t>
            </a:r>
            <a:endParaRPr lang="en-US" dirty="0"/>
          </a:p>
        </p:txBody>
      </p:sp>
      <p:sp>
        <p:nvSpPr>
          <p:cNvPr id="6" name="TextBox 5">
            <a:extLst>
              <a:ext uri="{FF2B5EF4-FFF2-40B4-BE49-F238E27FC236}">
                <a16:creationId xmlns:a16="http://schemas.microsoft.com/office/drawing/2014/main" id="{443F872D-D6BC-42FE-93BE-C61B5BE38737}"/>
              </a:ext>
            </a:extLst>
          </p:cNvPr>
          <p:cNvSpPr txBox="1"/>
          <p:nvPr/>
        </p:nvSpPr>
        <p:spPr>
          <a:xfrm>
            <a:off x="603504" y="1335024"/>
            <a:ext cx="10981944" cy="58477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600"/>
              <a:t>XGBoost as gradient boosting on “steroids” - a perfect combination of software and hardware optimization techniques to yield superior results using less computing resources in the shortest amount of time.</a:t>
            </a:r>
          </a:p>
        </p:txBody>
      </p:sp>
      <p:pic>
        <p:nvPicPr>
          <p:cNvPr id="2050" name="Picture 2" descr="XGBoost: Một cuộc lặn sâu để thúc đẩy">
            <a:extLst>
              <a:ext uri="{FF2B5EF4-FFF2-40B4-BE49-F238E27FC236}">
                <a16:creationId xmlns:a16="http://schemas.microsoft.com/office/drawing/2014/main" id="{8BC09E79-087B-4BF9-8A23-C54FE16D0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62" y="2250021"/>
            <a:ext cx="4958828" cy="33534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XGBoost: Một cuộc lặn sâu để thúc đẩy">
            <a:extLst>
              <a:ext uri="{FF2B5EF4-FFF2-40B4-BE49-F238E27FC236}">
                <a16:creationId xmlns:a16="http://schemas.microsoft.com/office/drawing/2014/main" id="{0806B2DE-32F9-4865-BAF7-3EA5C2853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194" y="2250021"/>
            <a:ext cx="6615684" cy="33534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6988D34-D23B-4390-95B1-C5105F9D9A08}"/>
              </a:ext>
            </a:extLst>
          </p:cNvPr>
          <p:cNvSpPr txBox="1"/>
          <p:nvPr/>
        </p:nvSpPr>
        <p:spPr>
          <a:xfrm>
            <a:off x="548509" y="5730087"/>
            <a:ext cx="4482933" cy="369332"/>
          </a:xfrm>
          <a:prstGeom prst="rect">
            <a:avLst/>
          </a:prstGeom>
          <a:noFill/>
        </p:spPr>
        <p:txBody>
          <a:bodyPr wrap="square">
            <a:spAutoFit/>
          </a:bodyPr>
          <a:lstStyle/>
          <a:p>
            <a:pPr algn="ctr"/>
            <a:r>
              <a:rPr lang="en-US"/>
              <a:t>Gradient Boosting Process Diagram</a:t>
            </a:r>
            <a:endParaRPr lang="en-US" dirty="0"/>
          </a:p>
        </p:txBody>
      </p:sp>
      <p:sp>
        <p:nvSpPr>
          <p:cNvPr id="8" name="TextBox 7">
            <a:extLst>
              <a:ext uri="{FF2B5EF4-FFF2-40B4-BE49-F238E27FC236}">
                <a16:creationId xmlns:a16="http://schemas.microsoft.com/office/drawing/2014/main" id="{1A32452F-07CA-4859-B8D0-F553B6BE213E}"/>
              </a:ext>
            </a:extLst>
          </p:cNvPr>
          <p:cNvSpPr txBox="1"/>
          <p:nvPr/>
        </p:nvSpPr>
        <p:spPr>
          <a:xfrm>
            <a:off x="6423569" y="5730087"/>
            <a:ext cx="4482933" cy="369332"/>
          </a:xfrm>
          <a:prstGeom prst="rect">
            <a:avLst/>
          </a:prstGeom>
          <a:noFill/>
        </p:spPr>
        <p:txBody>
          <a:bodyPr wrap="square">
            <a:spAutoFit/>
          </a:bodyPr>
          <a:lstStyle/>
          <a:p>
            <a:pPr algn="ctr"/>
            <a:r>
              <a:rPr lang="en-US"/>
              <a:t>XGBoost features</a:t>
            </a:r>
            <a:endParaRPr lang="en-US" dirty="0"/>
          </a:p>
        </p:txBody>
      </p:sp>
    </p:spTree>
    <p:extLst>
      <p:ext uri="{BB962C8B-B14F-4D97-AF65-F5344CB8AC3E}">
        <p14:creationId xmlns:p14="http://schemas.microsoft.com/office/powerpoint/2010/main" val="2378151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AdaBoost VS. Gradient Boosting</a:t>
            </a:r>
          </a:p>
        </p:txBody>
      </p:sp>
      <p:sp>
        <p:nvSpPr>
          <p:cNvPr id="6" name="TextBox 5">
            <a:extLst>
              <a:ext uri="{FF2B5EF4-FFF2-40B4-BE49-F238E27FC236}">
                <a16:creationId xmlns:a16="http://schemas.microsoft.com/office/drawing/2014/main" id="{443F872D-D6BC-42FE-93BE-C61B5BE38737}"/>
              </a:ext>
            </a:extLst>
          </p:cNvPr>
          <p:cNvSpPr txBox="1"/>
          <p:nvPr/>
        </p:nvSpPr>
        <p:spPr>
          <a:xfrm>
            <a:off x="603504" y="1335024"/>
            <a:ext cx="10981944" cy="358559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600" dirty="0">
                <a:sym typeface="Wingdings" panose="05000000000000000000" pitchFamily="2" charset="2"/>
              </a:rPr>
              <a:t>Both AdaBoost and Gradient Boost learn sequentially from a weak set of learners. A strong learner is obtained from the additive model of these weak learners. The main focus here is to learn from the shortcomings at each step in the iteration. </a:t>
            </a:r>
          </a:p>
          <a:p>
            <a:pPr marL="285750" indent="-285750">
              <a:spcAft>
                <a:spcPts val="600"/>
              </a:spcAft>
              <a:buFont typeface="Arial" panose="020B0604020202020204" pitchFamily="34" charset="0"/>
              <a:buChar char="•"/>
            </a:pPr>
            <a:r>
              <a:rPr lang="en-US" sz="1600" dirty="0">
                <a:sym typeface="Wingdings" panose="05000000000000000000" pitchFamily="2" charset="2"/>
              </a:rPr>
              <a:t>AdaBoost increases the weights of the wrongly predicted instances and decreases the ones of the correctly predicted instances.</a:t>
            </a:r>
          </a:p>
          <a:p>
            <a:pPr marL="742950" lvl="1" indent="-285750">
              <a:spcAft>
                <a:spcPts val="600"/>
              </a:spcAft>
              <a:buFont typeface="Courier New" panose="02070309020205020404" pitchFamily="49" charset="0"/>
              <a:buChar char="o"/>
            </a:pPr>
            <a:r>
              <a:rPr lang="en-US" sz="1600" dirty="0">
                <a:sym typeface="Wingdings" panose="05000000000000000000" pitchFamily="2" charset="2"/>
              </a:rPr>
              <a:t>The weak learner thus focuses more on the difficult instances.</a:t>
            </a:r>
          </a:p>
          <a:p>
            <a:pPr marL="742950" lvl="1" indent="-285750">
              <a:spcAft>
                <a:spcPts val="600"/>
              </a:spcAft>
              <a:buFont typeface="Courier New" panose="02070309020205020404" pitchFamily="49" charset="0"/>
              <a:buChar char="o"/>
            </a:pPr>
            <a:r>
              <a:rPr lang="en-US" sz="1600" dirty="0">
                <a:sym typeface="Wingdings" panose="05000000000000000000" pitchFamily="2" charset="2"/>
              </a:rPr>
              <a:t>After being trained, the weak learner is added to the strong one according to its performance.</a:t>
            </a:r>
          </a:p>
          <a:p>
            <a:pPr marL="285750" indent="-285750">
              <a:spcAft>
                <a:spcPts val="600"/>
              </a:spcAft>
              <a:buFont typeface="Arial" panose="020B0604020202020204" pitchFamily="34" charset="0"/>
              <a:buChar char="•"/>
            </a:pPr>
            <a:r>
              <a:rPr lang="en-US" sz="1600" dirty="0">
                <a:sym typeface="Wingdings" panose="05000000000000000000" pitchFamily="2" charset="2"/>
              </a:rPr>
              <a:t>Gradient boosting doesn’t modify the sample distribution.</a:t>
            </a:r>
          </a:p>
          <a:p>
            <a:pPr marL="742950" lvl="1" indent="-285750">
              <a:spcAft>
                <a:spcPts val="600"/>
              </a:spcAft>
              <a:buFont typeface="Courier New" panose="02070309020205020404" pitchFamily="49" charset="0"/>
              <a:buChar char="o"/>
            </a:pPr>
            <a:r>
              <a:rPr lang="en-US" sz="1600" dirty="0">
                <a:sym typeface="Wingdings" panose="05000000000000000000" pitchFamily="2" charset="2"/>
              </a:rPr>
              <a:t>Instead of training on a newly sampled distribution, the weak learner trains on the remaining errors of the strong learner.</a:t>
            </a:r>
          </a:p>
          <a:p>
            <a:pPr marL="742950" lvl="1" indent="-285750">
              <a:spcAft>
                <a:spcPts val="600"/>
              </a:spcAft>
              <a:buFont typeface="Courier New" panose="02070309020205020404" pitchFamily="49" charset="0"/>
              <a:buChar char="o"/>
            </a:pPr>
            <a:r>
              <a:rPr lang="en-US" sz="1600" dirty="0">
                <a:sym typeface="Wingdings" panose="05000000000000000000" pitchFamily="2" charset="2"/>
              </a:rPr>
              <a:t>At each iteration, the pseudo-residuals are computed, and a weak learner is fitted to these pseudo-residuals</a:t>
            </a:r>
          </a:p>
          <a:p>
            <a:pPr>
              <a:spcAft>
                <a:spcPts val="600"/>
              </a:spcAft>
            </a:pPr>
            <a:r>
              <a:rPr lang="en-US" sz="1600" dirty="0">
                <a:sym typeface="Wingdings" panose="05000000000000000000" pitchFamily="2" charset="2"/>
              </a:rPr>
              <a:t> AdaBoost is more about </a:t>
            </a:r>
            <a:r>
              <a:rPr lang="en-US" sz="1600" b="1" dirty="0">
                <a:sym typeface="Wingdings" panose="05000000000000000000" pitchFamily="2" charset="2"/>
              </a:rPr>
              <a:t>voting weights</a:t>
            </a:r>
            <a:r>
              <a:rPr lang="en-US" sz="1600" dirty="0">
                <a:sym typeface="Wingdings" panose="05000000000000000000" pitchFamily="2" charset="2"/>
              </a:rPr>
              <a:t> and gradient boosting is more about </a:t>
            </a:r>
            <a:r>
              <a:rPr lang="en-US" sz="1600" b="1" dirty="0">
                <a:sym typeface="Wingdings" panose="05000000000000000000" pitchFamily="2" charset="2"/>
              </a:rPr>
              <a:t>adding gradient optimization</a:t>
            </a:r>
            <a:r>
              <a:rPr lang="en-US" sz="1600" dirty="0">
                <a:sym typeface="Wingdings" panose="05000000000000000000" pitchFamily="2" charset="2"/>
              </a:rPr>
              <a:t>.</a:t>
            </a:r>
          </a:p>
        </p:txBody>
      </p:sp>
    </p:spTree>
    <p:extLst>
      <p:ext uri="{BB962C8B-B14F-4D97-AF65-F5344CB8AC3E}">
        <p14:creationId xmlns:p14="http://schemas.microsoft.com/office/powerpoint/2010/main" val="3510522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Two Phases of Model Development</a:t>
            </a:r>
          </a:p>
        </p:txBody>
      </p:sp>
      <p:pic>
        <p:nvPicPr>
          <p:cNvPr id="5" name="Picture 4">
            <a:extLst>
              <a:ext uri="{FF2B5EF4-FFF2-40B4-BE49-F238E27FC236}">
                <a16:creationId xmlns:a16="http://schemas.microsoft.com/office/drawing/2014/main" id="{0311EED2-3C6D-47D1-BD6F-7E65AF5BB1EB}"/>
              </a:ext>
            </a:extLst>
          </p:cNvPr>
          <p:cNvPicPr>
            <a:picLocks noChangeAspect="1"/>
          </p:cNvPicPr>
          <p:nvPr/>
        </p:nvPicPr>
        <p:blipFill>
          <a:blip r:embed="rId2"/>
          <a:stretch>
            <a:fillRect/>
          </a:stretch>
        </p:blipFill>
        <p:spPr>
          <a:xfrm>
            <a:off x="1875948" y="1945918"/>
            <a:ext cx="8440103" cy="3376041"/>
          </a:xfrm>
          <a:prstGeom prst="rect">
            <a:avLst/>
          </a:prstGeom>
        </p:spPr>
      </p:pic>
    </p:spTree>
    <p:extLst>
      <p:ext uri="{BB962C8B-B14F-4D97-AF65-F5344CB8AC3E}">
        <p14:creationId xmlns:p14="http://schemas.microsoft.com/office/powerpoint/2010/main" val="2565422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Gradient Boosting – Pros and Cons</a:t>
            </a:r>
          </a:p>
        </p:txBody>
      </p:sp>
      <p:sp>
        <p:nvSpPr>
          <p:cNvPr id="6" name="TextBox 5">
            <a:extLst>
              <a:ext uri="{FF2B5EF4-FFF2-40B4-BE49-F238E27FC236}">
                <a16:creationId xmlns:a16="http://schemas.microsoft.com/office/drawing/2014/main" id="{443F872D-D6BC-42FE-93BE-C61B5BE38737}"/>
              </a:ext>
            </a:extLst>
          </p:cNvPr>
          <p:cNvSpPr txBox="1"/>
          <p:nvPr/>
        </p:nvSpPr>
        <p:spPr>
          <a:xfrm>
            <a:off x="603504" y="1335024"/>
            <a:ext cx="10981944" cy="276998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600" dirty="0">
                <a:sym typeface="Wingdings" panose="05000000000000000000" pitchFamily="2" charset="2"/>
              </a:rPr>
              <a:t>Pros:</a:t>
            </a:r>
          </a:p>
          <a:p>
            <a:pPr marL="742950" lvl="1" indent="-285750">
              <a:spcAft>
                <a:spcPts val="600"/>
              </a:spcAft>
              <a:buFont typeface="Arial" panose="020B0604020202020204" pitchFamily="34" charset="0"/>
              <a:buChar char="•"/>
            </a:pPr>
            <a:r>
              <a:rPr lang="en-US" sz="1600" dirty="0">
                <a:sym typeface="Wingdings" panose="05000000000000000000" pitchFamily="2" charset="2"/>
              </a:rPr>
              <a:t>Often provides predictive accuracy that cannot be trumped</a:t>
            </a:r>
          </a:p>
          <a:p>
            <a:pPr marL="742950" lvl="1" indent="-285750">
              <a:spcAft>
                <a:spcPts val="600"/>
              </a:spcAft>
              <a:buFont typeface="Arial" panose="020B0604020202020204" pitchFamily="34" charset="0"/>
              <a:buChar char="•"/>
            </a:pPr>
            <a:r>
              <a:rPr lang="en-US" sz="1600" dirty="0">
                <a:sym typeface="Wingdings" panose="05000000000000000000" pitchFamily="2" charset="2"/>
              </a:rPr>
              <a:t>Lots of flexibility - can optimize on different loss functions and provides several hyper parameter tuning options that make the function fit very flexible.</a:t>
            </a:r>
          </a:p>
          <a:p>
            <a:pPr marL="285750" indent="-285750">
              <a:spcAft>
                <a:spcPts val="600"/>
              </a:spcAft>
              <a:buFont typeface="Arial" panose="020B0604020202020204" pitchFamily="34" charset="0"/>
              <a:buChar char="•"/>
            </a:pPr>
            <a:r>
              <a:rPr lang="en-US" sz="1600" dirty="0">
                <a:sym typeface="Wingdings" panose="05000000000000000000" pitchFamily="2" charset="2"/>
              </a:rPr>
              <a:t>Cons:</a:t>
            </a:r>
          </a:p>
          <a:p>
            <a:pPr marL="742950" lvl="1" indent="-285750">
              <a:spcAft>
                <a:spcPts val="600"/>
              </a:spcAft>
              <a:buFont typeface="Arial" panose="020B0604020202020204" pitchFamily="34" charset="0"/>
              <a:buChar char="•"/>
            </a:pPr>
            <a:r>
              <a:rPr lang="en-US" sz="1600" dirty="0">
                <a:sym typeface="Wingdings" panose="05000000000000000000" pitchFamily="2" charset="2"/>
              </a:rPr>
              <a:t>Gradient Boosting Models will continue improving to minimize all errors. This can overemphasize outliers and cause overfitting.</a:t>
            </a:r>
          </a:p>
          <a:p>
            <a:pPr marL="742950" lvl="1" indent="-285750">
              <a:spcAft>
                <a:spcPts val="600"/>
              </a:spcAft>
              <a:buFont typeface="Arial" panose="020B0604020202020204" pitchFamily="34" charset="0"/>
              <a:buChar char="•"/>
            </a:pPr>
            <a:r>
              <a:rPr lang="en-US" sz="1600" dirty="0">
                <a:sym typeface="Wingdings" panose="05000000000000000000" pitchFamily="2" charset="2"/>
              </a:rPr>
              <a:t>Computationally expensive - often require many weak learners which can be time and memory exhaustive.</a:t>
            </a:r>
          </a:p>
          <a:p>
            <a:pPr marL="742950" lvl="1" indent="-285750">
              <a:spcAft>
                <a:spcPts val="600"/>
              </a:spcAft>
              <a:buFont typeface="Arial" panose="020B0604020202020204" pitchFamily="34" charset="0"/>
              <a:buChar char="•"/>
            </a:pPr>
            <a:r>
              <a:rPr lang="en-US" sz="1600" dirty="0">
                <a:sym typeface="Wingdings" panose="05000000000000000000" pitchFamily="2" charset="2"/>
              </a:rPr>
              <a:t>The high flexibility results in many parameters that interact and influence heavily the behavior of the approach.</a:t>
            </a:r>
          </a:p>
        </p:txBody>
      </p:sp>
    </p:spTree>
    <p:extLst>
      <p:ext uri="{BB962C8B-B14F-4D97-AF65-F5344CB8AC3E}">
        <p14:creationId xmlns:p14="http://schemas.microsoft.com/office/powerpoint/2010/main" val="30945240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28D96-BE28-4513-8D38-7CBDC9A3B414}"/>
              </a:ext>
            </a:extLst>
          </p:cNvPr>
          <p:cNvSpPr>
            <a:spLocks noGrp="1"/>
          </p:cNvSpPr>
          <p:nvPr>
            <p:ph type="title"/>
          </p:nvPr>
        </p:nvSpPr>
        <p:spPr/>
        <p:txBody>
          <a:bodyPr anchor="b"/>
          <a:lstStyle/>
          <a:p>
            <a:r>
              <a:rPr lang="en-US" dirty="0"/>
              <a:t>Stacking</a:t>
            </a:r>
          </a:p>
        </p:txBody>
      </p:sp>
    </p:spTree>
    <p:extLst>
      <p:ext uri="{BB962C8B-B14F-4D97-AF65-F5344CB8AC3E}">
        <p14:creationId xmlns:p14="http://schemas.microsoft.com/office/powerpoint/2010/main" val="1707134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Stacking</a:t>
            </a:r>
          </a:p>
        </p:txBody>
      </p:sp>
      <p:pic>
        <p:nvPicPr>
          <p:cNvPr id="7" name="Picture 6">
            <a:extLst>
              <a:ext uri="{FF2B5EF4-FFF2-40B4-BE49-F238E27FC236}">
                <a16:creationId xmlns:a16="http://schemas.microsoft.com/office/drawing/2014/main" id="{886D95F3-DC24-48BD-9D95-325F07D4A1D6}"/>
              </a:ext>
            </a:extLst>
          </p:cNvPr>
          <p:cNvPicPr>
            <a:picLocks noChangeAspect="1"/>
          </p:cNvPicPr>
          <p:nvPr/>
        </p:nvPicPr>
        <p:blipFill>
          <a:blip r:embed="rId2"/>
          <a:stretch>
            <a:fillRect/>
          </a:stretch>
        </p:blipFill>
        <p:spPr>
          <a:xfrm>
            <a:off x="1307592" y="1430156"/>
            <a:ext cx="4542400" cy="3997688"/>
          </a:xfrm>
          <a:prstGeom prst="rect">
            <a:avLst/>
          </a:prstGeom>
        </p:spPr>
      </p:pic>
      <p:sp>
        <p:nvSpPr>
          <p:cNvPr id="9" name="TextBox 8">
            <a:extLst>
              <a:ext uri="{FF2B5EF4-FFF2-40B4-BE49-F238E27FC236}">
                <a16:creationId xmlns:a16="http://schemas.microsoft.com/office/drawing/2014/main" id="{77A2CB8C-663E-4566-AFFA-492FB489B24C}"/>
              </a:ext>
            </a:extLst>
          </p:cNvPr>
          <p:cNvSpPr txBox="1"/>
          <p:nvPr/>
        </p:nvSpPr>
        <p:spPr>
          <a:xfrm>
            <a:off x="1239071" y="5579398"/>
            <a:ext cx="4679442" cy="307777"/>
          </a:xfrm>
          <a:prstGeom prst="rect">
            <a:avLst/>
          </a:prstGeom>
          <a:noFill/>
        </p:spPr>
        <p:txBody>
          <a:bodyPr wrap="square">
            <a:spAutoFit/>
          </a:bodyPr>
          <a:lstStyle/>
          <a:p>
            <a:pPr algn="ctr"/>
            <a:r>
              <a:rPr lang="en-US" sz="1400" b="0" i="1" dirty="0">
                <a:solidFill>
                  <a:srgbClr val="000000"/>
                </a:solidFill>
                <a:effectLst/>
                <a:latin typeface="MinionPro-It" panose="02040503050306090203" pitchFamily="18" charset="0"/>
              </a:rPr>
              <a:t>Aggregating predictions using a blending predictor</a:t>
            </a:r>
            <a:r>
              <a:rPr lang="en-US" sz="1400" dirty="0"/>
              <a:t> </a:t>
            </a:r>
          </a:p>
        </p:txBody>
      </p:sp>
      <p:sp>
        <p:nvSpPr>
          <p:cNvPr id="10" name="TextBox 9">
            <a:extLst>
              <a:ext uri="{FF2B5EF4-FFF2-40B4-BE49-F238E27FC236}">
                <a16:creationId xmlns:a16="http://schemas.microsoft.com/office/drawing/2014/main" id="{B72FAEBA-8B6D-45A8-8B83-F73E7891438B}"/>
              </a:ext>
            </a:extLst>
          </p:cNvPr>
          <p:cNvSpPr txBox="1"/>
          <p:nvPr/>
        </p:nvSpPr>
        <p:spPr>
          <a:xfrm>
            <a:off x="6094476" y="2752344"/>
            <a:ext cx="5666934" cy="2308324"/>
          </a:xfrm>
          <a:prstGeom prst="rect">
            <a:avLst/>
          </a:prstGeom>
          <a:noFill/>
        </p:spPr>
        <p:txBody>
          <a:bodyPr wrap="square" rtlCol="0">
            <a:spAutoFit/>
          </a:bodyPr>
          <a:lstStyle/>
          <a:p>
            <a:pPr marL="285750" indent="-285750">
              <a:buFont typeface="Arial" panose="020B0604020202020204" pitchFamily="34" charset="0"/>
              <a:buChar char="•"/>
            </a:pPr>
            <a:r>
              <a:rPr lang="en-US" sz="1600" b="1" dirty="0"/>
              <a:t>Idea:</a:t>
            </a:r>
            <a:r>
              <a:rPr lang="en-US" sz="1600" dirty="0"/>
              <a:t> instead of using trivial functions (such as hard voting) to aggregate the predictions of all predictors in an ensemble</a:t>
            </a:r>
            <a:br>
              <a:rPr lang="en-US" sz="1600" dirty="0"/>
            </a:br>
            <a:r>
              <a:rPr lang="en-US" sz="1600" dirty="0">
                <a:sym typeface="Wingdings" panose="05000000000000000000" pitchFamily="2" charset="2"/>
              </a:rPr>
              <a:t> </a:t>
            </a:r>
            <a:r>
              <a:rPr lang="en-US" sz="1600" dirty="0"/>
              <a:t>Train a model to perform this aggregation</a:t>
            </a:r>
          </a:p>
          <a:p>
            <a:pPr marL="285750" indent="-285750">
              <a:buFont typeface="Arial" panose="020B0604020202020204" pitchFamily="34" charset="0"/>
              <a:buChar char="•"/>
            </a:pPr>
            <a:r>
              <a:rPr lang="en-US" sz="1600" b="1" dirty="0"/>
              <a:t>Base learners </a:t>
            </a:r>
            <a:r>
              <a:rPr lang="en-US" sz="1600" dirty="0"/>
              <a:t>predicts a different value</a:t>
            </a:r>
          </a:p>
          <a:p>
            <a:pPr marL="285750" indent="-285750">
              <a:buFont typeface="Arial" panose="020B0604020202020204" pitchFamily="34" charset="0"/>
              <a:buChar char="•"/>
            </a:pPr>
            <a:r>
              <a:rPr lang="en-US" sz="1600" b="1" dirty="0"/>
              <a:t>Blender</a:t>
            </a:r>
            <a:r>
              <a:rPr lang="en-US" sz="1600" dirty="0"/>
              <a:t> (or </a:t>
            </a:r>
            <a:r>
              <a:rPr lang="en-US" sz="1600" b="1" dirty="0"/>
              <a:t>meta-learner</a:t>
            </a:r>
            <a:r>
              <a:rPr lang="en-US" sz="1600" dirty="0"/>
              <a:t>) takes these predictions as inputs and makes the final prediction</a:t>
            </a:r>
          </a:p>
          <a:p>
            <a:pPr marL="285750" indent="-285750">
              <a:buFont typeface="Arial" panose="020B0604020202020204" pitchFamily="34" charset="0"/>
              <a:buChar char="•"/>
            </a:pPr>
            <a:r>
              <a:rPr lang="en-US" sz="1600" dirty="0"/>
              <a:t>Training by leave-one-out cross-validation:</a:t>
            </a:r>
            <a:br>
              <a:rPr lang="en-US" sz="1600" dirty="0"/>
            </a:br>
            <a:r>
              <a:rPr lang="en-US" sz="1600" dirty="0"/>
              <a:t>Blender inputs = Predictions on left-out examples</a:t>
            </a:r>
          </a:p>
        </p:txBody>
      </p:sp>
    </p:spTree>
    <p:extLst>
      <p:ext uri="{BB962C8B-B14F-4D97-AF65-F5344CB8AC3E}">
        <p14:creationId xmlns:p14="http://schemas.microsoft.com/office/powerpoint/2010/main" val="21397101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Stacking</a:t>
            </a:r>
          </a:p>
        </p:txBody>
      </p:sp>
      <p:sp>
        <p:nvSpPr>
          <p:cNvPr id="9" name="TextBox 8">
            <a:extLst>
              <a:ext uri="{FF2B5EF4-FFF2-40B4-BE49-F238E27FC236}">
                <a16:creationId xmlns:a16="http://schemas.microsoft.com/office/drawing/2014/main" id="{77A2CB8C-663E-4566-AFFA-492FB489B24C}"/>
              </a:ext>
            </a:extLst>
          </p:cNvPr>
          <p:cNvSpPr txBox="1"/>
          <p:nvPr/>
        </p:nvSpPr>
        <p:spPr>
          <a:xfrm>
            <a:off x="1974231" y="4555270"/>
            <a:ext cx="3089529" cy="307777"/>
          </a:xfrm>
          <a:prstGeom prst="rect">
            <a:avLst/>
          </a:prstGeom>
          <a:noFill/>
        </p:spPr>
        <p:txBody>
          <a:bodyPr wrap="square">
            <a:spAutoFit/>
          </a:bodyPr>
          <a:lstStyle/>
          <a:p>
            <a:pPr algn="ctr"/>
            <a:r>
              <a:rPr lang="en-US" sz="1400" b="0" i="1" dirty="0">
                <a:solidFill>
                  <a:srgbClr val="000000"/>
                </a:solidFill>
                <a:effectLst/>
                <a:latin typeface="MinionPro-It" panose="02040503050306090203" pitchFamily="18" charset="0"/>
              </a:rPr>
              <a:t>Training the first layer</a:t>
            </a:r>
            <a:endParaRPr lang="en-US" sz="1400" dirty="0"/>
          </a:p>
        </p:txBody>
      </p:sp>
      <p:pic>
        <p:nvPicPr>
          <p:cNvPr id="4" name="Picture 3">
            <a:extLst>
              <a:ext uri="{FF2B5EF4-FFF2-40B4-BE49-F238E27FC236}">
                <a16:creationId xmlns:a16="http://schemas.microsoft.com/office/drawing/2014/main" id="{A5F506F1-8111-45D0-9434-76FE47B98B12}"/>
              </a:ext>
            </a:extLst>
          </p:cNvPr>
          <p:cNvPicPr>
            <a:picLocks noChangeAspect="1"/>
          </p:cNvPicPr>
          <p:nvPr/>
        </p:nvPicPr>
        <p:blipFill>
          <a:blip r:embed="rId2"/>
          <a:stretch>
            <a:fillRect/>
          </a:stretch>
        </p:blipFill>
        <p:spPr>
          <a:xfrm>
            <a:off x="1626188" y="1810012"/>
            <a:ext cx="3785616" cy="2434362"/>
          </a:xfrm>
          <a:prstGeom prst="rect">
            <a:avLst/>
          </a:prstGeom>
        </p:spPr>
      </p:pic>
      <p:pic>
        <p:nvPicPr>
          <p:cNvPr id="6" name="Picture 5">
            <a:extLst>
              <a:ext uri="{FF2B5EF4-FFF2-40B4-BE49-F238E27FC236}">
                <a16:creationId xmlns:a16="http://schemas.microsoft.com/office/drawing/2014/main" id="{FCFBF770-7F8A-4836-934F-42595EB74937}"/>
              </a:ext>
            </a:extLst>
          </p:cNvPr>
          <p:cNvPicPr>
            <a:picLocks noChangeAspect="1"/>
          </p:cNvPicPr>
          <p:nvPr/>
        </p:nvPicPr>
        <p:blipFill>
          <a:blip r:embed="rId3"/>
          <a:stretch>
            <a:fillRect/>
          </a:stretch>
        </p:blipFill>
        <p:spPr>
          <a:xfrm>
            <a:off x="6780198" y="1467612"/>
            <a:ext cx="3930965" cy="3922776"/>
          </a:xfrm>
          <a:prstGeom prst="rect">
            <a:avLst/>
          </a:prstGeom>
        </p:spPr>
      </p:pic>
      <p:sp>
        <p:nvSpPr>
          <p:cNvPr id="11" name="TextBox 10">
            <a:extLst>
              <a:ext uri="{FF2B5EF4-FFF2-40B4-BE49-F238E27FC236}">
                <a16:creationId xmlns:a16="http://schemas.microsoft.com/office/drawing/2014/main" id="{2F3FF9C1-86D7-4B7A-89FA-7727814A7B1C}"/>
              </a:ext>
            </a:extLst>
          </p:cNvPr>
          <p:cNvSpPr txBox="1"/>
          <p:nvPr/>
        </p:nvSpPr>
        <p:spPr>
          <a:xfrm>
            <a:off x="7200915" y="5704294"/>
            <a:ext cx="3089529" cy="307777"/>
          </a:xfrm>
          <a:prstGeom prst="rect">
            <a:avLst/>
          </a:prstGeom>
          <a:noFill/>
        </p:spPr>
        <p:txBody>
          <a:bodyPr wrap="square">
            <a:spAutoFit/>
          </a:bodyPr>
          <a:lstStyle/>
          <a:p>
            <a:pPr algn="ctr"/>
            <a:r>
              <a:rPr lang="en-US" sz="1400" b="0" i="1" dirty="0">
                <a:solidFill>
                  <a:srgbClr val="000000"/>
                </a:solidFill>
                <a:effectLst/>
                <a:latin typeface="MinionPro-It" panose="02040503050306090203" pitchFamily="18" charset="0"/>
              </a:rPr>
              <a:t>Training the blender</a:t>
            </a:r>
            <a:endParaRPr lang="en-US" sz="1400" dirty="0"/>
          </a:p>
        </p:txBody>
      </p:sp>
    </p:spTree>
    <p:extLst>
      <p:ext uri="{BB962C8B-B14F-4D97-AF65-F5344CB8AC3E}">
        <p14:creationId xmlns:p14="http://schemas.microsoft.com/office/powerpoint/2010/main" val="19290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Stacking</a:t>
            </a:r>
          </a:p>
        </p:txBody>
      </p:sp>
      <p:sp>
        <p:nvSpPr>
          <p:cNvPr id="9" name="TextBox 8">
            <a:extLst>
              <a:ext uri="{FF2B5EF4-FFF2-40B4-BE49-F238E27FC236}">
                <a16:creationId xmlns:a16="http://schemas.microsoft.com/office/drawing/2014/main" id="{77A2CB8C-663E-4566-AFFA-492FB489B24C}"/>
              </a:ext>
            </a:extLst>
          </p:cNvPr>
          <p:cNvSpPr txBox="1"/>
          <p:nvPr/>
        </p:nvSpPr>
        <p:spPr>
          <a:xfrm>
            <a:off x="1304163" y="5740872"/>
            <a:ext cx="4679442" cy="307777"/>
          </a:xfrm>
          <a:prstGeom prst="rect">
            <a:avLst/>
          </a:prstGeom>
          <a:noFill/>
        </p:spPr>
        <p:txBody>
          <a:bodyPr wrap="square">
            <a:spAutoFit/>
          </a:bodyPr>
          <a:lstStyle/>
          <a:p>
            <a:pPr algn="ctr"/>
            <a:r>
              <a:rPr lang="en-US" sz="1400" b="0" i="1" dirty="0">
                <a:solidFill>
                  <a:srgbClr val="000000"/>
                </a:solidFill>
                <a:effectLst/>
                <a:latin typeface="MinionPro-It" panose="02040503050306090203" pitchFamily="18" charset="0"/>
              </a:rPr>
              <a:t>Predictions in a multilayer stacking ensemble</a:t>
            </a:r>
            <a:endParaRPr lang="en-US" sz="1400" dirty="0"/>
          </a:p>
        </p:txBody>
      </p:sp>
      <p:pic>
        <p:nvPicPr>
          <p:cNvPr id="4" name="Picture 3">
            <a:extLst>
              <a:ext uri="{FF2B5EF4-FFF2-40B4-BE49-F238E27FC236}">
                <a16:creationId xmlns:a16="http://schemas.microsoft.com/office/drawing/2014/main" id="{BEC2D1BD-AE06-469D-B622-586BCC1A7A96}"/>
              </a:ext>
            </a:extLst>
          </p:cNvPr>
          <p:cNvPicPr>
            <a:picLocks noChangeAspect="1"/>
          </p:cNvPicPr>
          <p:nvPr/>
        </p:nvPicPr>
        <p:blipFill>
          <a:blip r:embed="rId2"/>
          <a:stretch>
            <a:fillRect/>
          </a:stretch>
        </p:blipFill>
        <p:spPr>
          <a:xfrm>
            <a:off x="1669992" y="1437168"/>
            <a:ext cx="3950832" cy="3939503"/>
          </a:xfrm>
          <a:prstGeom prst="rect">
            <a:avLst/>
          </a:prstGeom>
        </p:spPr>
      </p:pic>
      <p:sp>
        <p:nvSpPr>
          <p:cNvPr id="8" name="TextBox 7">
            <a:extLst>
              <a:ext uri="{FF2B5EF4-FFF2-40B4-BE49-F238E27FC236}">
                <a16:creationId xmlns:a16="http://schemas.microsoft.com/office/drawing/2014/main" id="{F044B3D1-B7A1-4E42-991C-9706BBDC3125}"/>
              </a:ext>
            </a:extLst>
          </p:cNvPr>
          <p:cNvSpPr txBox="1"/>
          <p:nvPr/>
        </p:nvSpPr>
        <p:spPr>
          <a:xfrm>
            <a:off x="6094476" y="2752344"/>
            <a:ext cx="5666934" cy="1569660"/>
          </a:xfrm>
          <a:prstGeom prst="rect">
            <a:avLst/>
          </a:prstGeom>
          <a:noFill/>
        </p:spPr>
        <p:txBody>
          <a:bodyPr wrap="square" rtlCol="0">
            <a:spAutoFit/>
          </a:bodyPr>
          <a:lstStyle/>
          <a:p>
            <a:r>
              <a:rPr lang="en-US" sz="1600" dirty="0"/>
              <a:t>Split the training set into three subsets:</a:t>
            </a:r>
          </a:p>
          <a:p>
            <a:r>
              <a:rPr lang="en-US" sz="1600" dirty="0"/>
              <a:t>Set 1: train the 1</a:t>
            </a:r>
            <a:r>
              <a:rPr lang="en-US" sz="1600" baseline="30000" dirty="0"/>
              <a:t>st</a:t>
            </a:r>
            <a:r>
              <a:rPr lang="en-US" sz="1600" dirty="0"/>
              <a:t> layer</a:t>
            </a:r>
          </a:p>
          <a:p>
            <a:r>
              <a:rPr lang="en-US" sz="1600" dirty="0"/>
              <a:t>Set 2: create the training set used to train the 2</a:t>
            </a:r>
            <a:r>
              <a:rPr lang="en-US" sz="1600" baseline="30000" dirty="0"/>
              <a:t>nd</a:t>
            </a:r>
            <a:r>
              <a:rPr lang="en-US" sz="1600" dirty="0"/>
              <a:t> layer (using predictions made by the predictors of the 1</a:t>
            </a:r>
            <a:r>
              <a:rPr lang="en-US" sz="1600" baseline="30000" dirty="0"/>
              <a:t>st</a:t>
            </a:r>
            <a:r>
              <a:rPr lang="en-US" sz="1600" dirty="0"/>
              <a:t> layer)</a:t>
            </a:r>
          </a:p>
          <a:p>
            <a:r>
              <a:rPr lang="en-US" sz="1600" dirty="0"/>
              <a:t>Set 3: create the training set to train the 3</a:t>
            </a:r>
            <a:r>
              <a:rPr lang="en-US" sz="1600" baseline="30000" dirty="0"/>
              <a:t>rd</a:t>
            </a:r>
            <a:r>
              <a:rPr lang="en-US" sz="1600" dirty="0"/>
              <a:t> layer</a:t>
            </a:r>
            <a:br>
              <a:rPr lang="en-US" sz="1600" dirty="0"/>
            </a:br>
            <a:r>
              <a:rPr lang="en-US" sz="1600" dirty="0"/>
              <a:t>(using predictions made by the predictors of the 2</a:t>
            </a:r>
            <a:r>
              <a:rPr lang="en-US" sz="1600" baseline="30000" dirty="0"/>
              <a:t>nd</a:t>
            </a:r>
            <a:r>
              <a:rPr lang="en-US" sz="1600" dirty="0"/>
              <a:t> layer)</a:t>
            </a:r>
          </a:p>
        </p:txBody>
      </p:sp>
    </p:spTree>
    <p:extLst>
      <p:ext uri="{BB962C8B-B14F-4D97-AF65-F5344CB8AC3E}">
        <p14:creationId xmlns:p14="http://schemas.microsoft.com/office/powerpoint/2010/main" val="26744016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28D96-BE28-4513-8D38-7CBDC9A3B414}"/>
              </a:ext>
            </a:extLst>
          </p:cNvPr>
          <p:cNvSpPr>
            <a:spLocks noGrp="1"/>
          </p:cNvSpPr>
          <p:nvPr>
            <p:ph type="title"/>
          </p:nvPr>
        </p:nvSpPr>
        <p:spPr/>
        <p:txBody>
          <a:bodyPr anchor="b"/>
          <a:lstStyle/>
          <a:p>
            <a:r>
              <a:rPr lang="en-US" dirty="0"/>
              <a:t>Exercises</a:t>
            </a:r>
          </a:p>
        </p:txBody>
      </p:sp>
    </p:spTree>
    <p:extLst>
      <p:ext uri="{BB962C8B-B14F-4D97-AF65-F5344CB8AC3E}">
        <p14:creationId xmlns:p14="http://schemas.microsoft.com/office/powerpoint/2010/main" val="18074293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Exercises</a:t>
            </a:r>
          </a:p>
        </p:txBody>
      </p:sp>
      <p:sp>
        <p:nvSpPr>
          <p:cNvPr id="5" name="TextBox 4">
            <a:extLst>
              <a:ext uri="{FF2B5EF4-FFF2-40B4-BE49-F238E27FC236}">
                <a16:creationId xmlns:a16="http://schemas.microsoft.com/office/drawing/2014/main" id="{F37F15D1-242B-41B7-8072-D2D273460D97}"/>
              </a:ext>
            </a:extLst>
          </p:cNvPr>
          <p:cNvSpPr txBox="1"/>
          <p:nvPr/>
        </p:nvSpPr>
        <p:spPr>
          <a:xfrm>
            <a:off x="603504" y="1335024"/>
            <a:ext cx="10981944" cy="4185761"/>
          </a:xfrm>
          <a:prstGeom prst="rect">
            <a:avLst/>
          </a:prstGeom>
          <a:noFill/>
        </p:spPr>
        <p:txBody>
          <a:bodyPr wrap="square" rtlCol="0">
            <a:spAutoFit/>
          </a:bodyPr>
          <a:lstStyle/>
          <a:p>
            <a:pPr algn="just"/>
            <a:r>
              <a:rPr lang="en-US" sz="1400" b="1" dirty="0"/>
              <a:t>Quiz:</a:t>
            </a:r>
          </a:p>
          <a:p>
            <a:pPr marL="342900" indent="-342900" algn="just">
              <a:buFont typeface="+mj-lt"/>
              <a:buAutoNum type="arabicPeriod"/>
            </a:pPr>
            <a:r>
              <a:rPr lang="en-US" sz="1400" dirty="0"/>
              <a:t>If you have trained five different models on the exact same training data, and they all achieve 95% precision, is there any chance that you can combine these models to get better results? If so, how? If not, why?</a:t>
            </a:r>
          </a:p>
          <a:p>
            <a:pPr marL="342900" indent="-342900" algn="just">
              <a:buFont typeface="+mj-lt"/>
              <a:buAutoNum type="arabicPeriod"/>
            </a:pPr>
            <a:r>
              <a:rPr lang="en-US" sz="1400" dirty="0"/>
              <a:t>What is the difference between hard and soft voting classifiers?</a:t>
            </a:r>
          </a:p>
          <a:p>
            <a:pPr marL="342900" indent="-342900" algn="just">
              <a:buFont typeface="+mj-lt"/>
              <a:buAutoNum type="arabicPeriod"/>
            </a:pPr>
            <a:r>
              <a:rPr lang="en-US" sz="1400" dirty="0"/>
              <a:t>Is it possible to speed up training of a bagging ensemble by distributing it across multiple servers? What about pasting ensembles, boosting ensembles, random forests, or stacking ensembles?</a:t>
            </a:r>
          </a:p>
          <a:p>
            <a:pPr marL="342900" indent="-342900" algn="just">
              <a:buFont typeface="+mj-lt"/>
              <a:buAutoNum type="arabicPeriod"/>
            </a:pPr>
            <a:r>
              <a:rPr lang="en-US" sz="1400" dirty="0"/>
              <a:t>What is the benefit of out-of-bag evaluation?</a:t>
            </a:r>
          </a:p>
          <a:p>
            <a:pPr marL="342900" indent="-342900" algn="just">
              <a:buFont typeface="+mj-lt"/>
              <a:buAutoNum type="arabicPeriod"/>
            </a:pPr>
            <a:r>
              <a:rPr lang="en-US" sz="1400" dirty="0"/>
              <a:t>If your AdaBoost ensemble underfits the training data, what hyperparameters should you tweak and how?</a:t>
            </a:r>
          </a:p>
          <a:p>
            <a:pPr marL="342900" indent="-342900" algn="just">
              <a:buFont typeface="+mj-lt"/>
              <a:buAutoNum type="arabicPeriod"/>
            </a:pPr>
            <a:r>
              <a:rPr lang="en-US" sz="1400" dirty="0"/>
              <a:t>If your Gradient Boosting ensemble overfits the training set, should you increase or decrease the learning rate?</a:t>
            </a:r>
          </a:p>
          <a:p>
            <a:pPr algn="just"/>
            <a:endParaRPr lang="en-US" sz="1400" dirty="0"/>
          </a:p>
          <a:p>
            <a:pPr algn="just"/>
            <a:r>
              <a:rPr lang="en-US" sz="1400" b="1" dirty="0"/>
              <a:t>Programming:</a:t>
            </a:r>
          </a:p>
          <a:p>
            <a:pPr algn="just"/>
            <a:r>
              <a:rPr lang="en-US" sz="1400" dirty="0"/>
              <a:t>Input: MNIST dataset</a:t>
            </a:r>
          </a:p>
          <a:p>
            <a:pPr algn="just"/>
            <a:r>
              <a:rPr lang="en-US" sz="1400" dirty="0"/>
              <a:t>Requirement:</a:t>
            </a:r>
          </a:p>
          <a:p>
            <a:pPr marL="285750" indent="-285750" algn="just">
              <a:buFont typeface="Arial" panose="020B0604020202020204" pitchFamily="34" charset="0"/>
              <a:buChar char="•"/>
            </a:pPr>
            <a:r>
              <a:rPr lang="en-US" sz="1400" dirty="0"/>
              <a:t>Build and run individual classifiers to make predictions on the validation set and create a new training set with the resulting predictions: each training instance is a vector containing the set of predictions from all your classifiers for an image, and the target is the image’s class.</a:t>
            </a:r>
          </a:p>
          <a:p>
            <a:pPr marL="285750" indent="-285750" algn="just">
              <a:buFont typeface="Arial" panose="020B0604020202020204" pitchFamily="34" charset="0"/>
              <a:buChar char="•"/>
            </a:pPr>
            <a:r>
              <a:rPr lang="en-US" sz="1400" dirty="0"/>
              <a:t>Evaluate the ensemble on the test set. For each image in the test set, make predictions with all your classifiers, then feed the predictions to the blender to get the ensemble’s predictions.</a:t>
            </a:r>
          </a:p>
          <a:p>
            <a:pPr marL="285750" indent="-285750" algn="just">
              <a:buFont typeface="Arial" panose="020B0604020202020204" pitchFamily="34" charset="0"/>
              <a:buChar char="•"/>
            </a:pPr>
            <a:r>
              <a:rPr lang="en-US" sz="1400" dirty="0"/>
              <a:t>How does it compare to the best individual classifier?</a:t>
            </a:r>
          </a:p>
        </p:txBody>
      </p:sp>
    </p:spTree>
    <p:extLst>
      <p:ext uri="{BB962C8B-B14F-4D97-AF65-F5344CB8AC3E}">
        <p14:creationId xmlns:p14="http://schemas.microsoft.com/office/powerpoint/2010/main" val="2356581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CF53E9-C7CC-4173-A8B9-5609BF995D53}"/>
              </a:ext>
            </a:extLst>
          </p:cNvPr>
          <p:cNvSpPr>
            <a:spLocks noGrp="1"/>
          </p:cNvSpPr>
          <p:nvPr>
            <p:ph type="body" sz="half" idx="14"/>
          </p:nvPr>
        </p:nvSpPr>
        <p:spPr/>
        <p:txBody>
          <a:bodyPr/>
          <a:lstStyle/>
          <a:p>
            <a:r>
              <a:rPr lang="en-US" dirty="0"/>
              <a:t>Thank You!</a:t>
            </a:r>
          </a:p>
        </p:txBody>
      </p:sp>
    </p:spTree>
    <p:extLst>
      <p:ext uri="{BB962C8B-B14F-4D97-AF65-F5344CB8AC3E}">
        <p14:creationId xmlns:p14="http://schemas.microsoft.com/office/powerpoint/2010/main" val="316404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Underfitting</a:t>
            </a:r>
          </a:p>
        </p:txBody>
      </p:sp>
      <p:pic>
        <p:nvPicPr>
          <p:cNvPr id="4" name="Picture 3">
            <a:extLst>
              <a:ext uri="{FF2B5EF4-FFF2-40B4-BE49-F238E27FC236}">
                <a16:creationId xmlns:a16="http://schemas.microsoft.com/office/drawing/2014/main" id="{BFD7E128-2563-4AF2-96DB-FC1E6BCE164A}"/>
              </a:ext>
            </a:extLst>
          </p:cNvPr>
          <p:cNvPicPr>
            <a:picLocks noChangeAspect="1"/>
          </p:cNvPicPr>
          <p:nvPr/>
        </p:nvPicPr>
        <p:blipFill>
          <a:blip r:embed="rId2"/>
          <a:stretch>
            <a:fillRect/>
          </a:stretch>
        </p:blipFill>
        <p:spPr>
          <a:xfrm>
            <a:off x="3102102" y="1430274"/>
            <a:ext cx="5987796" cy="2949870"/>
          </a:xfrm>
          <a:prstGeom prst="rect">
            <a:avLst/>
          </a:prstGeom>
        </p:spPr>
      </p:pic>
      <p:sp>
        <p:nvSpPr>
          <p:cNvPr id="6" name="TextBox 5">
            <a:extLst>
              <a:ext uri="{FF2B5EF4-FFF2-40B4-BE49-F238E27FC236}">
                <a16:creationId xmlns:a16="http://schemas.microsoft.com/office/drawing/2014/main" id="{A6E06F66-F1C4-4013-8FBD-F5FCE6F8E179}"/>
              </a:ext>
            </a:extLst>
          </p:cNvPr>
          <p:cNvSpPr txBox="1"/>
          <p:nvPr/>
        </p:nvSpPr>
        <p:spPr>
          <a:xfrm>
            <a:off x="603504" y="4781395"/>
            <a:ext cx="10981944" cy="646331"/>
          </a:xfrm>
          <a:prstGeom prst="rect">
            <a:avLst/>
          </a:prstGeom>
          <a:noFill/>
        </p:spPr>
        <p:txBody>
          <a:bodyPr wrap="square" rtlCol="0">
            <a:spAutoFit/>
          </a:bodyPr>
          <a:lstStyle/>
          <a:p>
            <a:r>
              <a:rPr lang="en-US" b="1" dirty="0"/>
              <a:t>Underfitting:</a:t>
            </a:r>
            <a:r>
              <a:rPr lang="en-US" dirty="0"/>
              <a:t> A model that fails to sufficiently learn the problem and performs poorly on a training dataset and does not perform well on holdout/validation samples. </a:t>
            </a:r>
          </a:p>
        </p:txBody>
      </p:sp>
    </p:spTree>
    <p:extLst>
      <p:ext uri="{BB962C8B-B14F-4D97-AF65-F5344CB8AC3E}">
        <p14:creationId xmlns:p14="http://schemas.microsoft.com/office/powerpoint/2010/main" val="31659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Overfitting</a:t>
            </a:r>
          </a:p>
        </p:txBody>
      </p:sp>
      <p:sp>
        <p:nvSpPr>
          <p:cNvPr id="6" name="TextBox 5">
            <a:extLst>
              <a:ext uri="{FF2B5EF4-FFF2-40B4-BE49-F238E27FC236}">
                <a16:creationId xmlns:a16="http://schemas.microsoft.com/office/drawing/2014/main" id="{A6E06F66-F1C4-4013-8FBD-F5FCE6F8E179}"/>
              </a:ext>
            </a:extLst>
          </p:cNvPr>
          <p:cNvSpPr txBox="1"/>
          <p:nvPr/>
        </p:nvSpPr>
        <p:spPr>
          <a:xfrm>
            <a:off x="603504" y="4781395"/>
            <a:ext cx="10981944" cy="646331"/>
          </a:xfrm>
          <a:prstGeom prst="rect">
            <a:avLst/>
          </a:prstGeom>
          <a:noFill/>
        </p:spPr>
        <p:txBody>
          <a:bodyPr wrap="square" rtlCol="0">
            <a:spAutoFit/>
          </a:bodyPr>
          <a:lstStyle/>
          <a:p>
            <a:r>
              <a:rPr lang="en-US" b="1" dirty="0"/>
              <a:t>Overfitting:</a:t>
            </a:r>
            <a:r>
              <a:rPr lang="en-US" dirty="0"/>
              <a:t> A model that learns the training dataset too well, performing well on the training dataset but does not perform well on holdout samples.</a:t>
            </a:r>
          </a:p>
        </p:txBody>
      </p:sp>
      <p:pic>
        <p:nvPicPr>
          <p:cNvPr id="5" name="Picture 4">
            <a:extLst>
              <a:ext uri="{FF2B5EF4-FFF2-40B4-BE49-F238E27FC236}">
                <a16:creationId xmlns:a16="http://schemas.microsoft.com/office/drawing/2014/main" id="{8FCB8AAD-0DBF-47CA-81EC-8741D21A25CF}"/>
              </a:ext>
            </a:extLst>
          </p:cNvPr>
          <p:cNvPicPr>
            <a:picLocks noChangeAspect="1"/>
          </p:cNvPicPr>
          <p:nvPr/>
        </p:nvPicPr>
        <p:blipFill>
          <a:blip r:embed="rId2"/>
          <a:stretch>
            <a:fillRect/>
          </a:stretch>
        </p:blipFill>
        <p:spPr>
          <a:xfrm>
            <a:off x="2984963" y="1367371"/>
            <a:ext cx="6219026" cy="3171366"/>
          </a:xfrm>
          <a:prstGeom prst="rect">
            <a:avLst/>
          </a:prstGeom>
        </p:spPr>
      </p:pic>
    </p:spTree>
    <p:extLst>
      <p:ext uri="{BB962C8B-B14F-4D97-AF65-F5344CB8AC3E}">
        <p14:creationId xmlns:p14="http://schemas.microsoft.com/office/powerpoint/2010/main" val="4027808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Good Fit</a:t>
            </a:r>
          </a:p>
        </p:txBody>
      </p:sp>
      <p:sp>
        <p:nvSpPr>
          <p:cNvPr id="6" name="TextBox 5">
            <a:extLst>
              <a:ext uri="{FF2B5EF4-FFF2-40B4-BE49-F238E27FC236}">
                <a16:creationId xmlns:a16="http://schemas.microsoft.com/office/drawing/2014/main" id="{A6E06F66-F1C4-4013-8FBD-F5FCE6F8E179}"/>
              </a:ext>
            </a:extLst>
          </p:cNvPr>
          <p:cNvSpPr txBox="1"/>
          <p:nvPr/>
        </p:nvSpPr>
        <p:spPr>
          <a:xfrm>
            <a:off x="603504" y="4781395"/>
            <a:ext cx="10981944" cy="369332"/>
          </a:xfrm>
          <a:prstGeom prst="rect">
            <a:avLst/>
          </a:prstGeom>
          <a:noFill/>
        </p:spPr>
        <p:txBody>
          <a:bodyPr wrap="square" rtlCol="0">
            <a:spAutoFit/>
          </a:bodyPr>
          <a:lstStyle/>
          <a:p>
            <a:r>
              <a:rPr lang="en-US" b="1" dirty="0"/>
              <a:t>Good Fit:</a:t>
            </a:r>
            <a:r>
              <a:rPr lang="en-US" dirty="0"/>
              <a:t> A model that suitably learns the training dataset and generalizes well to the holdout dataset.</a:t>
            </a:r>
          </a:p>
        </p:txBody>
      </p:sp>
      <p:pic>
        <p:nvPicPr>
          <p:cNvPr id="4" name="Picture 3">
            <a:extLst>
              <a:ext uri="{FF2B5EF4-FFF2-40B4-BE49-F238E27FC236}">
                <a16:creationId xmlns:a16="http://schemas.microsoft.com/office/drawing/2014/main" id="{D85314A8-47CD-4E31-9A57-F83D98536832}"/>
              </a:ext>
            </a:extLst>
          </p:cNvPr>
          <p:cNvPicPr>
            <a:picLocks noChangeAspect="1"/>
          </p:cNvPicPr>
          <p:nvPr/>
        </p:nvPicPr>
        <p:blipFill>
          <a:blip r:embed="rId2"/>
          <a:stretch>
            <a:fillRect/>
          </a:stretch>
        </p:blipFill>
        <p:spPr>
          <a:xfrm>
            <a:off x="3226594" y="1373333"/>
            <a:ext cx="5735764" cy="3159441"/>
          </a:xfrm>
          <a:prstGeom prst="rect">
            <a:avLst/>
          </a:prstGeom>
        </p:spPr>
      </p:pic>
    </p:spTree>
    <p:extLst>
      <p:ext uri="{BB962C8B-B14F-4D97-AF65-F5344CB8AC3E}">
        <p14:creationId xmlns:p14="http://schemas.microsoft.com/office/powerpoint/2010/main" val="4234215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The Problem of Model Generalization</a:t>
            </a:r>
          </a:p>
        </p:txBody>
      </p:sp>
      <p:pic>
        <p:nvPicPr>
          <p:cNvPr id="5" name="Picture 4">
            <a:extLst>
              <a:ext uri="{FF2B5EF4-FFF2-40B4-BE49-F238E27FC236}">
                <a16:creationId xmlns:a16="http://schemas.microsoft.com/office/drawing/2014/main" id="{9EED2964-0F0B-48EA-9830-2BE5DA4B84D0}"/>
              </a:ext>
            </a:extLst>
          </p:cNvPr>
          <p:cNvPicPr>
            <a:picLocks noChangeAspect="1"/>
          </p:cNvPicPr>
          <p:nvPr/>
        </p:nvPicPr>
        <p:blipFill rotWithShape="1">
          <a:blip r:embed="rId2"/>
          <a:srcRect t="14388"/>
          <a:stretch/>
        </p:blipFill>
        <p:spPr>
          <a:xfrm>
            <a:off x="832580" y="2041463"/>
            <a:ext cx="6657975" cy="3318892"/>
          </a:xfrm>
          <a:prstGeom prst="rect">
            <a:avLst/>
          </a:prstGeom>
        </p:spPr>
      </p:pic>
      <p:pic>
        <p:nvPicPr>
          <p:cNvPr id="8" name="Picture 7">
            <a:extLst>
              <a:ext uri="{FF2B5EF4-FFF2-40B4-BE49-F238E27FC236}">
                <a16:creationId xmlns:a16="http://schemas.microsoft.com/office/drawing/2014/main" id="{C650C1CD-43FB-47F5-9427-4764909017B9}"/>
              </a:ext>
            </a:extLst>
          </p:cNvPr>
          <p:cNvPicPr>
            <a:picLocks noChangeAspect="1"/>
          </p:cNvPicPr>
          <p:nvPr/>
        </p:nvPicPr>
        <p:blipFill>
          <a:blip r:embed="rId3"/>
          <a:stretch>
            <a:fillRect/>
          </a:stretch>
        </p:blipFill>
        <p:spPr>
          <a:xfrm>
            <a:off x="7490555" y="1497645"/>
            <a:ext cx="4478941" cy="1357254"/>
          </a:xfrm>
          <a:prstGeom prst="rect">
            <a:avLst/>
          </a:prstGeom>
        </p:spPr>
      </p:pic>
    </p:spTree>
    <p:extLst>
      <p:ext uri="{BB962C8B-B14F-4D97-AF65-F5344CB8AC3E}">
        <p14:creationId xmlns:p14="http://schemas.microsoft.com/office/powerpoint/2010/main" val="155106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FFD629-050B-4768-8230-0B6E97D56C29}"/>
              </a:ext>
            </a:extLst>
          </p:cNvPr>
          <p:cNvSpPr>
            <a:spLocks noGrp="1"/>
          </p:cNvSpPr>
          <p:nvPr>
            <p:ph type="body" sz="half" idx="14"/>
          </p:nvPr>
        </p:nvSpPr>
        <p:spPr>
          <a:xfrm>
            <a:off x="603504" y="650979"/>
            <a:ext cx="10981944" cy="473734"/>
          </a:xfrm>
        </p:spPr>
        <p:txBody>
          <a:bodyPr/>
          <a:lstStyle/>
          <a:p>
            <a:r>
              <a:rPr lang="en-US" dirty="0"/>
              <a:t>Bias Variance Trade-off</a:t>
            </a:r>
          </a:p>
        </p:txBody>
      </p:sp>
      <p:pic>
        <p:nvPicPr>
          <p:cNvPr id="4" name="Picture 3">
            <a:extLst>
              <a:ext uri="{FF2B5EF4-FFF2-40B4-BE49-F238E27FC236}">
                <a16:creationId xmlns:a16="http://schemas.microsoft.com/office/drawing/2014/main" id="{117DD512-219F-434B-AAC0-ABB0AC3DF12D}"/>
              </a:ext>
            </a:extLst>
          </p:cNvPr>
          <p:cNvPicPr>
            <a:picLocks noChangeAspect="1"/>
          </p:cNvPicPr>
          <p:nvPr/>
        </p:nvPicPr>
        <p:blipFill>
          <a:blip r:embed="rId2"/>
          <a:stretch>
            <a:fillRect/>
          </a:stretch>
        </p:blipFill>
        <p:spPr>
          <a:xfrm>
            <a:off x="2555938" y="1374457"/>
            <a:ext cx="7077075" cy="5114925"/>
          </a:xfrm>
          <a:prstGeom prst="rect">
            <a:avLst/>
          </a:prstGeom>
        </p:spPr>
      </p:pic>
    </p:spTree>
    <p:extLst>
      <p:ext uri="{BB962C8B-B14F-4D97-AF65-F5344CB8AC3E}">
        <p14:creationId xmlns:p14="http://schemas.microsoft.com/office/powerpoint/2010/main" val="4039006231"/>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FC6E6572-1D9C-4F4C-936F-8BAEBB5A623E}" vid="{097C010F-3E60-4FE4-A090-29DD06ECF0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2526</TotalTime>
  <Words>2571</Words>
  <Application>Microsoft Office PowerPoint</Application>
  <PresentationFormat>Widescreen</PresentationFormat>
  <Paragraphs>237</Paragraphs>
  <Slides>47</Slides>
  <Notes>3</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Theme1</vt:lpstr>
      <vt:lpstr>PowerPoint Presentation</vt:lpstr>
      <vt:lpstr>PowerPoint Presentation</vt:lpstr>
      <vt:lpstr>Model Generalization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Ensemble Learning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Bagging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Boosting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Stacking</vt:lpstr>
      <vt:lpstr>PowerPoint Presentation</vt:lpstr>
      <vt:lpstr>PowerPoint Presentation</vt:lpstr>
      <vt:lpstr>PowerPoint Presentation</vt:lpstr>
      <vt:lpstr>Exercises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Minh Trang (QAI.COE)</dc:creator>
  <cp:lastModifiedBy>Nguyen Minh Trang (QAI.COE)</cp:lastModifiedBy>
  <cp:revision>29</cp:revision>
  <dcterms:created xsi:type="dcterms:W3CDTF">2021-05-21T09:47:24Z</dcterms:created>
  <dcterms:modified xsi:type="dcterms:W3CDTF">2022-05-16T10:14:10Z</dcterms:modified>
</cp:coreProperties>
</file>